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08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4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68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768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255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920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642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99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90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073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663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96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9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29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6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62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EF7638-F979-4A2F-AA9B-6488CEB0FE3D}" type="datetimeFigureOut">
              <a:rPr lang="en-AU" smtClean="0"/>
              <a:t>29/06/2017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FCE0F9-4439-4354-8D37-8EA7EEE9A7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115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E878-E8C1-451A-80EC-AB6BB0C9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27" y="60113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AU" sz="4400" b="1" dirty="0"/>
              <a:t>World Climate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3715-174C-4FFF-9DC6-141C0D15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89" y="2373923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AU" sz="3200" b="1" dirty="0"/>
              <a:t>Each of the maps you will see represents the World Climate Zones in a different way.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545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D83B8-821A-4569-8E87-1A572CCB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8" y="116022"/>
            <a:ext cx="10462847" cy="64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8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61D04D-327D-4080-A82D-DDBD2C70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73" y="572776"/>
            <a:ext cx="9211854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7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3FC5A-959C-481D-BFCD-87BCFF23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84" y="426460"/>
            <a:ext cx="9602032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7718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</TotalTime>
  <Words>20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Slice</vt:lpstr>
      <vt:lpstr>World Climate Zones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O&amp;T</dc:creator>
  <cp:lastModifiedBy>O&amp;T</cp:lastModifiedBy>
  <cp:revision>3</cp:revision>
  <dcterms:created xsi:type="dcterms:W3CDTF">2017-06-28T07:33:26Z</dcterms:created>
  <dcterms:modified xsi:type="dcterms:W3CDTF">2017-06-29T01:17:30Z</dcterms:modified>
</cp:coreProperties>
</file>