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87" autoAdjust="0"/>
  </p:normalViewPr>
  <p:slideViewPr>
    <p:cSldViewPr snapToGrid="0">
      <p:cViewPr varScale="1">
        <p:scale>
          <a:sx n="105" d="100"/>
          <a:sy n="105" d="100"/>
        </p:scale>
        <p:origin x="696" y="1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wen NARBEY" userId="5fdaa6aa-5264-4735-bdec-251ee7a6a82f" providerId="ADAL" clId="{32740665-BC74-4C13-B883-B5DA73C2484D}"/>
    <pc:docChg chg="undo custSel addSld delSld modSld">
      <pc:chgData name="Olwen NARBEY" userId="5fdaa6aa-5264-4735-bdec-251ee7a6a82f" providerId="ADAL" clId="{32740665-BC74-4C13-B883-B5DA73C2484D}" dt="2018-04-20T00:38:03.182" v="1408" actId="20577"/>
      <pc:docMkLst>
        <pc:docMk/>
      </pc:docMkLst>
      <pc:sldChg chg="modSp modTransition">
        <pc:chgData name="Olwen NARBEY" userId="5fdaa6aa-5264-4735-bdec-251ee7a6a82f" providerId="ADAL" clId="{32740665-BC74-4C13-B883-B5DA73C2484D}" dt="2018-04-20T00:22:09.369" v="922" actId="20577"/>
        <pc:sldMkLst>
          <pc:docMk/>
          <pc:sldMk cId="2800938975" sldId="256"/>
        </pc:sldMkLst>
        <pc:spChg chg="mod">
          <ac:chgData name="Olwen NARBEY" userId="5fdaa6aa-5264-4735-bdec-251ee7a6a82f" providerId="ADAL" clId="{32740665-BC74-4C13-B883-B5DA73C2484D}" dt="2018-04-20T00:22:09.369" v="922" actId="20577"/>
          <ac:spMkLst>
            <pc:docMk/>
            <pc:sldMk cId="2800938975" sldId="256"/>
            <ac:spMk id="3" creationId="{1E6C8BA4-E67D-4029-9D9A-BC1F5AFA386F}"/>
          </ac:spMkLst>
        </pc:spChg>
      </pc:sldChg>
      <pc:sldChg chg="addSp delSp modSp">
        <pc:chgData name="Olwen NARBEY" userId="5fdaa6aa-5264-4735-bdec-251ee7a6a82f" providerId="ADAL" clId="{32740665-BC74-4C13-B883-B5DA73C2484D}" dt="2018-04-20T00:35:12.648" v="1354" actId="1076"/>
        <pc:sldMkLst>
          <pc:docMk/>
          <pc:sldMk cId="776338878" sldId="257"/>
        </pc:sldMkLst>
        <pc:spChg chg="mod">
          <ac:chgData name="Olwen NARBEY" userId="5fdaa6aa-5264-4735-bdec-251ee7a6a82f" providerId="ADAL" clId="{32740665-BC74-4C13-B883-B5DA73C2484D}" dt="2018-04-20T00:33:26.518" v="1336" actId="20577"/>
          <ac:spMkLst>
            <pc:docMk/>
            <pc:sldMk cId="776338878" sldId="257"/>
            <ac:spMk id="2" creationId="{D03DD818-16CB-47A7-8652-E11502543052}"/>
          </ac:spMkLst>
        </pc:spChg>
        <pc:spChg chg="mod">
          <ac:chgData name="Olwen NARBEY" userId="5fdaa6aa-5264-4735-bdec-251ee7a6a82f" providerId="ADAL" clId="{32740665-BC74-4C13-B883-B5DA73C2484D}" dt="2018-04-20T00:35:12.648" v="1354" actId="1076"/>
          <ac:spMkLst>
            <pc:docMk/>
            <pc:sldMk cId="776338878" sldId="257"/>
            <ac:spMk id="3" creationId="{18367C0B-3672-4BD3-8EF0-A8B828AAA244}"/>
          </ac:spMkLst>
        </pc:spChg>
        <pc:spChg chg="add mod">
          <ac:chgData name="Olwen NARBEY" userId="5fdaa6aa-5264-4735-bdec-251ee7a6a82f" providerId="ADAL" clId="{32740665-BC74-4C13-B883-B5DA73C2484D}" dt="2018-04-20T00:24:24.546" v="936" actId="164"/>
          <ac:spMkLst>
            <pc:docMk/>
            <pc:sldMk cId="776338878" sldId="257"/>
            <ac:spMk id="4" creationId="{84B999C4-4B7F-47B8-A5AA-37A369C10F57}"/>
          </ac:spMkLst>
        </pc:spChg>
        <pc:spChg chg="add del mod">
          <ac:chgData name="Olwen NARBEY" userId="5fdaa6aa-5264-4735-bdec-251ee7a6a82f" providerId="ADAL" clId="{32740665-BC74-4C13-B883-B5DA73C2484D}" dt="2018-04-20T00:18:59.690" v="775" actId="478"/>
          <ac:spMkLst>
            <pc:docMk/>
            <pc:sldMk cId="776338878" sldId="257"/>
            <ac:spMk id="5" creationId="{61B89C02-0BD5-4B97-9A0C-72644CEC8727}"/>
          </ac:spMkLst>
        </pc:spChg>
        <pc:spChg chg="add mod">
          <ac:chgData name="Olwen NARBEY" userId="5fdaa6aa-5264-4735-bdec-251ee7a6a82f" providerId="ADAL" clId="{32740665-BC74-4C13-B883-B5DA73C2484D}" dt="2018-04-20T00:24:24.546" v="936" actId="164"/>
          <ac:spMkLst>
            <pc:docMk/>
            <pc:sldMk cId="776338878" sldId="257"/>
            <ac:spMk id="6" creationId="{947D8990-9090-4C13-A933-91CFC7AFF6EC}"/>
          </ac:spMkLst>
        </pc:spChg>
        <pc:spChg chg="add del mod">
          <ac:chgData name="Olwen NARBEY" userId="5fdaa6aa-5264-4735-bdec-251ee7a6a82f" providerId="ADAL" clId="{32740665-BC74-4C13-B883-B5DA73C2484D}" dt="2018-04-20T00:19:09.369" v="777" actId="478"/>
          <ac:spMkLst>
            <pc:docMk/>
            <pc:sldMk cId="776338878" sldId="257"/>
            <ac:spMk id="7" creationId="{4FD225B4-E1A4-4C3A-9E7F-1245E7B2FBEE}"/>
          </ac:spMkLst>
        </pc:spChg>
        <pc:spChg chg="add mod">
          <ac:chgData name="Olwen NARBEY" userId="5fdaa6aa-5264-4735-bdec-251ee7a6a82f" providerId="ADAL" clId="{32740665-BC74-4C13-B883-B5DA73C2484D}" dt="2018-04-20T00:24:28.551" v="937" actId="164"/>
          <ac:spMkLst>
            <pc:docMk/>
            <pc:sldMk cId="776338878" sldId="257"/>
            <ac:spMk id="8" creationId="{D9082D65-8527-4BD6-A255-CCA2BCC170C6}"/>
          </ac:spMkLst>
        </pc:spChg>
        <pc:spChg chg="add mod">
          <ac:chgData name="Olwen NARBEY" userId="5fdaa6aa-5264-4735-bdec-251ee7a6a82f" providerId="ADAL" clId="{32740665-BC74-4C13-B883-B5DA73C2484D}" dt="2018-04-20T00:24:24.546" v="936" actId="164"/>
          <ac:spMkLst>
            <pc:docMk/>
            <pc:sldMk cId="776338878" sldId="257"/>
            <ac:spMk id="9" creationId="{600C2B7D-F91F-43B8-B5AA-BD0B812DFA1D}"/>
          </ac:spMkLst>
        </pc:spChg>
        <pc:spChg chg="add del mod">
          <ac:chgData name="Olwen NARBEY" userId="5fdaa6aa-5264-4735-bdec-251ee7a6a82f" providerId="ADAL" clId="{32740665-BC74-4C13-B883-B5DA73C2484D}" dt="2018-04-20T00:24:24.546" v="936" actId="164"/>
          <ac:spMkLst>
            <pc:docMk/>
            <pc:sldMk cId="776338878" sldId="257"/>
            <ac:spMk id="10" creationId="{A81E8932-46B9-48BA-8417-0CF4106C8092}"/>
          </ac:spMkLst>
        </pc:spChg>
        <pc:spChg chg="add mod">
          <ac:chgData name="Olwen NARBEY" userId="5fdaa6aa-5264-4735-bdec-251ee7a6a82f" providerId="ADAL" clId="{32740665-BC74-4C13-B883-B5DA73C2484D}" dt="2018-04-20T00:24:24.546" v="936" actId="164"/>
          <ac:spMkLst>
            <pc:docMk/>
            <pc:sldMk cId="776338878" sldId="257"/>
            <ac:spMk id="11" creationId="{AD4C4C74-4017-45FA-8910-9AE0F0118B06}"/>
          </ac:spMkLst>
        </pc:spChg>
        <pc:spChg chg="add mod">
          <ac:chgData name="Olwen NARBEY" userId="5fdaa6aa-5264-4735-bdec-251ee7a6a82f" providerId="ADAL" clId="{32740665-BC74-4C13-B883-B5DA73C2484D}" dt="2018-04-20T00:24:24.546" v="936" actId="164"/>
          <ac:spMkLst>
            <pc:docMk/>
            <pc:sldMk cId="776338878" sldId="257"/>
            <ac:spMk id="12" creationId="{79A0A58B-270E-4559-868B-60C1C4435632}"/>
          </ac:spMkLst>
        </pc:spChg>
        <pc:spChg chg="add mod">
          <ac:chgData name="Olwen NARBEY" userId="5fdaa6aa-5264-4735-bdec-251ee7a6a82f" providerId="ADAL" clId="{32740665-BC74-4C13-B883-B5DA73C2484D}" dt="2018-04-20T00:24:24.546" v="936" actId="164"/>
          <ac:spMkLst>
            <pc:docMk/>
            <pc:sldMk cId="776338878" sldId="257"/>
            <ac:spMk id="13" creationId="{B89A4EE5-C391-4B8B-9345-5605A1D7BE1E}"/>
          </ac:spMkLst>
        </pc:spChg>
        <pc:spChg chg="add mod">
          <ac:chgData name="Olwen NARBEY" userId="5fdaa6aa-5264-4735-bdec-251ee7a6a82f" providerId="ADAL" clId="{32740665-BC74-4C13-B883-B5DA73C2484D}" dt="2018-04-20T00:24:24.546" v="936" actId="164"/>
          <ac:spMkLst>
            <pc:docMk/>
            <pc:sldMk cId="776338878" sldId="257"/>
            <ac:spMk id="14" creationId="{F8013468-D740-4E7E-A902-5F010692B410}"/>
          </ac:spMkLst>
        </pc:spChg>
        <pc:spChg chg="add mod">
          <ac:chgData name="Olwen NARBEY" userId="5fdaa6aa-5264-4735-bdec-251ee7a6a82f" providerId="ADAL" clId="{32740665-BC74-4C13-B883-B5DA73C2484D}" dt="2018-04-20T00:24:24.546" v="936" actId="164"/>
          <ac:spMkLst>
            <pc:docMk/>
            <pc:sldMk cId="776338878" sldId="257"/>
            <ac:spMk id="15" creationId="{378424D5-AFD8-4C40-8122-5B2EE3DDDC7D}"/>
          </ac:spMkLst>
        </pc:spChg>
        <pc:spChg chg="add mod">
          <ac:chgData name="Olwen NARBEY" userId="5fdaa6aa-5264-4735-bdec-251ee7a6a82f" providerId="ADAL" clId="{32740665-BC74-4C13-B883-B5DA73C2484D}" dt="2018-04-20T00:24:24.546" v="936" actId="164"/>
          <ac:spMkLst>
            <pc:docMk/>
            <pc:sldMk cId="776338878" sldId="257"/>
            <ac:spMk id="16" creationId="{9FD795AB-FF3A-4B65-A994-24CD1181B59E}"/>
          </ac:spMkLst>
        </pc:spChg>
        <pc:spChg chg="add mod">
          <ac:chgData name="Olwen NARBEY" userId="5fdaa6aa-5264-4735-bdec-251ee7a6a82f" providerId="ADAL" clId="{32740665-BC74-4C13-B883-B5DA73C2484D}" dt="2018-04-20T00:24:24.546" v="936" actId="164"/>
          <ac:spMkLst>
            <pc:docMk/>
            <pc:sldMk cId="776338878" sldId="257"/>
            <ac:spMk id="17" creationId="{29101954-CB0B-496D-B269-CB68F0F777D7}"/>
          </ac:spMkLst>
        </pc:spChg>
        <pc:spChg chg="add mod">
          <ac:chgData name="Olwen NARBEY" userId="5fdaa6aa-5264-4735-bdec-251ee7a6a82f" providerId="ADAL" clId="{32740665-BC74-4C13-B883-B5DA73C2484D}" dt="2018-04-20T00:24:24.546" v="936" actId="164"/>
          <ac:spMkLst>
            <pc:docMk/>
            <pc:sldMk cId="776338878" sldId="257"/>
            <ac:spMk id="18" creationId="{D153AF5D-6C98-4928-B1B2-1A9F04F4C293}"/>
          </ac:spMkLst>
        </pc:spChg>
        <pc:spChg chg="add mod">
          <ac:chgData name="Olwen NARBEY" userId="5fdaa6aa-5264-4735-bdec-251ee7a6a82f" providerId="ADAL" clId="{32740665-BC74-4C13-B883-B5DA73C2484D}" dt="2018-04-20T00:24:24.546" v="936" actId="164"/>
          <ac:spMkLst>
            <pc:docMk/>
            <pc:sldMk cId="776338878" sldId="257"/>
            <ac:spMk id="19" creationId="{F2CC0C5D-5646-46AE-BC14-E94F459A7861}"/>
          </ac:spMkLst>
        </pc:spChg>
        <pc:spChg chg="add mod">
          <ac:chgData name="Olwen NARBEY" userId="5fdaa6aa-5264-4735-bdec-251ee7a6a82f" providerId="ADAL" clId="{32740665-BC74-4C13-B883-B5DA73C2484D}" dt="2018-04-20T00:24:24.546" v="936" actId="164"/>
          <ac:spMkLst>
            <pc:docMk/>
            <pc:sldMk cId="776338878" sldId="257"/>
            <ac:spMk id="20" creationId="{B3AE1F78-816D-402C-B88B-931D247BB26D}"/>
          </ac:spMkLst>
        </pc:spChg>
        <pc:spChg chg="add mod">
          <ac:chgData name="Olwen NARBEY" userId="5fdaa6aa-5264-4735-bdec-251ee7a6a82f" providerId="ADAL" clId="{32740665-BC74-4C13-B883-B5DA73C2484D}" dt="2018-04-20T00:24:24.546" v="936" actId="164"/>
          <ac:spMkLst>
            <pc:docMk/>
            <pc:sldMk cId="776338878" sldId="257"/>
            <ac:spMk id="21" creationId="{96E394B9-E8E5-47F5-B8BA-5B5A96BB17E3}"/>
          </ac:spMkLst>
        </pc:spChg>
        <pc:grpChg chg="add mod">
          <ac:chgData name="Olwen NARBEY" userId="5fdaa6aa-5264-4735-bdec-251ee7a6a82f" providerId="ADAL" clId="{32740665-BC74-4C13-B883-B5DA73C2484D}" dt="2018-04-20T00:23:53.676" v="931" actId="164"/>
          <ac:grpSpMkLst>
            <pc:docMk/>
            <pc:sldMk cId="776338878" sldId="257"/>
            <ac:grpSpMk id="22" creationId="{E40505BC-F044-49CB-89F4-EC296B333786}"/>
          </ac:grpSpMkLst>
        </pc:grpChg>
        <pc:grpChg chg="add mod">
          <ac:chgData name="Olwen NARBEY" userId="5fdaa6aa-5264-4735-bdec-251ee7a6a82f" providerId="ADAL" clId="{32740665-BC74-4C13-B883-B5DA73C2484D}" dt="2018-04-20T00:24:28.551" v="937" actId="164"/>
          <ac:grpSpMkLst>
            <pc:docMk/>
            <pc:sldMk cId="776338878" sldId="257"/>
            <ac:grpSpMk id="23" creationId="{DAC6D719-1DCF-4ECB-BBE5-B01D57CC6974}"/>
          </ac:grpSpMkLst>
        </pc:grpChg>
        <pc:grpChg chg="add mod">
          <ac:chgData name="Olwen NARBEY" userId="5fdaa6aa-5264-4735-bdec-251ee7a6a82f" providerId="ADAL" clId="{32740665-BC74-4C13-B883-B5DA73C2484D}" dt="2018-04-20T00:24:33.208" v="938" actId="164"/>
          <ac:grpSpMkLst>
            <pc:docMk/>
            <pc:sldMk cId="776338878" sldId="257"/>
            <ac:grpSpMk id="24" creationId="{6DEFDFC1-DD95-44B0-AE64-612A8346E42B}"/>
          </ac:grpSpMkLst>
        </pc:grpChg>
        <pc:grpChg chg="add del mod">
          <ac:chgData name="Olwen NARBEY" userId="5fdaa6aa-5264-4735-bdec-251ee7a6a82f" providerId="ADAL" clId="{32740665-BC74-4C13-B883-B5DA73C2484D}" dt="2018-04-20T00:26:40.927" v="962" actId="1076"/>
          <ac:grpSpMkLst>
            <pc:docMk/>
            <pc:sldMk cId="776338878" sldId="257"/>
            <ac:grpSpMk id="25" creationId="{161ECAF1-9401-4DF5-A211-B4EEA9D41AFD}"/>
          </ac:grpSpMkLst>
        </pc:grpChg>
        <pc:picChg chg="add mod">
          <ac:chgData name="Olwen NARBEY" userId="5fdaa6aa-5264-4735-bdec-251ee7a6a82f" providerId="ADAL" clId="{32740665-BC74-4C13-B883-B5DA73C2484D}" dt="2018-04-20T00:24:33.208" v="938" actId="164"/>
          <ac:picMkLst>
            <pc:docMk/>
            <pc:sldMk cId="776338878" sldId="257"/>
            <ac:picMk id="1026" creationId="{AE0B3415-BD53-4C5B-8C11-E19E883B235E}"/>
          </ac:picMkLst>
        </pc:picChg>
      </pc:sldChg>
      <pc:sldChg chg="addSp delSp modSp modTransition modAnim">
        <pc:chgData name="Olwen NARBEY" userId="5fdaa6aa-5264-4735-bdec-251ee7a6a82f" providerId="ADAL" clId="{32740665-BC74-4C13-B883-B5DA73C2484D}" dt="2018-04-20T00:38:03.182" v="1408" actId="20577"/>
        <pc:sldMkLst>
          <pc:docMk/>
          <pc:sldMk cId="1630569268" sldId="258"/>
        </pc:sldMkLst>
        <pc:spChg chg="mod">
          <ac:chgData name="Olwen NARBEY" userId="5fdaa6aa-5264-4735-bdec-251ee7a6a82f" providerId="ADAL" clId="{32740665-BC74-4C13-B883-B5DA73C2484D}" dt="2018-04-19T23:49:02.832" v="58" actId="20577"/>
          <ac:spMkLst>
            <pc:docMk/>
            <pc:sldMk cId="1630569268" sldId="258"/>
            <ac:spMk id="2" creationId="{0E139763-9643-459F-AA9F-4B8B040A6426}"/>
          </ac:spMkLst>
        </pc:spChg>
        <pc:spChg chg="add del mod">
          <ac:chgData name="Olwen NARBEY" userId="5fdaa6aa-5264-4735-bdec-251ee7a6a82f" providerId="ADAL" clId="{32740665-BC74-4C13-B883-B5DA73C2484D}" dt="2018-04-19T23:48:26.048" v="35" actId="478"/>
          <ac:spMkLst>
            <pc:docMk/>
            <pc:sldMk cId="1630569268" sldId="258"/>
            <ac:spMk id="5" creationId="{495416A6-CF51-43F5-9D2F-997AB65A6218}"/>
          </ac:spMkLst>
        </pc:spChg>
        <pc:spChg chg="add mod">
          <ac:chgData name="Olwen NARBEY" userId="5fdaa6aa-5264-4735-bdec-251ee7a6a82f" providerId="ADAL" clId="{32740665-BC74-4C13-B883-B5DA73C2484D}" dt="2018-04-20T00:38:03.182" v="1408" actId="20577"/>
          <ac:spMkLst>
            <pc:docMk/>
            <pc:sldMk cId="1630569268" sldId="258"/>
            <ac:spMk id="6" creationId="{73A934CB-2E8D-48FD-9788-33000D95DC6B}"/>
          </ac:spMkLst>
        </pc:spChg>
        <pc:spChg chg="add mod">
          <ac:chgData name="Olwen NARBEY" userId="5fdaa6aa-5264-4735-bdec-251ee7a6a82f" providerId="ADAL" clId="{32740665-BC74-4C13-B883-B5DA73C2484D}" dt="2018-04-19T23:58:52.682" v="455" actId="1582"/>
          <ac:spMkLst>
            <pc:docMk/>
            <pc:sldMk cId="1630569268" sldId="258"/>
            <ac:spMk id="7" creationId="{60197C81-B2AC-4EC1-BE51-7C9B47B35137}"/>
          </ac:spMkLst>
        </pc:spChg>
        <pc:spChg chg="add mod">
          <ac:chgData name="Olwen NARBEY" userId="5fdaa6aa-5264-4735-bdec-251ee7a6a82f" providerId="ADAL" clId="{32740665-BC74-4C13-B883-B5DA73C2484D}" dt="2018-04-20T00:37:04.444" v="1362" actId="20577"/>
          <ac:spMkLst>
            <pc:docMk/>
            <pc:sldMk cId="1630569268" sldId="258"/>
            <ac:spMk id="8" creationId="{FA2533DA-364C-4964-B496-66892E51012A}"/>
          </ac:spMkLst>
        </pc:spChg>
        <pc:spChg chg="add mod">
          <ac:chgData name="Olwen NARBEY" userId="5fdaa6aa-5264-4735-bdec-251ee7a6a82f" providerId="ADAL" clId="{32740665-BC74-4C13-B883-B5DA73C2484D}" dt="2018-04-20T00:37:49.415" v="1385" actId="20577"/>
          <ac:spMkLst>
            <pc:docMk/>
            <pc:sldMk cId="1630569268" sldId="258"/>
            <ac:spMk id="9" creationId="{110BB585-DBBD-4212-88A8-03E29B3FDEF7}"/>
          </ac:spMkLst>
        </pc:spChg>
        <pc:spChg chg="add del mod">
          <ac:chgData name="Olwen NARBEY" userId="5fdaa6aa-5264-4735-bdec-251ee7a6a82f" providerId="ADAL" clId="{32740665-BC74-4C13-B883-B5DA73C2484D}" dt="2018-04-19T23:54:23.549" v="412" actId="478"/>
          <ac:spMkLst>
            <pc:docMk/>
            <pc:sldMk cId="1630569268" sldId="258"/>
            <ac:spMk id="10" creationId="{D6386E2E-A198-448E-9B43-D765DB0E8774}"/>
          </ac:spMkLst>
        </pc:spChg>
        <pc:spChg chg="add mod">
          <ac:chgData name="Olwen NARBEY" userId="5fdaa6aa-5264-4735-bdec-251ee7a6a82f" providerId="ADAL" clId="{32740665-BC74-4C13-B883-B5DA73C2484D}" dt="2018-04-19T23:58:58.765" v="456" actId="1582"/>
          <ac:spMkLst>
            <pc:docMk/>
            <pc:sldMk cId="1630569268" sldId="258"/>
            <ac:spMk id="11" creationId="{69A6024B-0480-4D4F-9873-47B9CFE8DA37}"/>
          </ac:spMkLst>
        </pc:spChg>
        <pc:spChg chg="add mod">
          <ac:chgData name="Olwen NARBEY" userId="5fdaa6aa-5264-4735-bdec-251ee7a6a82f" providerId="ADAL" clId="{32740665-BC74-4C13-B883-B5DA73C2484D}" dt="2018-04-19T23:58:45.969" v="454" actId="1582"/>
          <ac:spMkLst>
            <pc:docMk/>
            <pc:sldMk cId="1630569268" sldId="258"/>
            <ac:spMk id="12" creationId="{7870822A-C48E-44E3-B5BC-0214C7D8C67A}"/>
          </ac:spMkLst>
        </pc:spChg>
        <pc:spChg chg="add mod">
          <ac:chgData name="Olwen NARBEY" userId="5fdaa6aa-5264-4735-bdec-251ee7a6a82f" providerId="ADAL" clId="{32740665-BC74-4C13-B883-B5DA73C2484D}" dt="2018-04-19T23:58:45.969" v="454" actId="1582"/>
          <ac:spMkLst>
            <pc:docMk/>
            <pc:sldMk cId="1630569268" sldId="258"/>
            <ac:spMk id="14" creationId="{3DC26221-43EB-46AB-8823-5FC3C49E28AB}"/>
          </ac:spMkLst>
        </pc:spChg>
        <pc:spChg chg="add mod">
          <ac:chgData name="Olwen NARBEY" userId="5fdaa6aa-5264-4735-bdec-251ee7a6a82f" providerId="ADAL" clId="{32740665-BC74-4C13-B883-B5DA73C2484D}" dt="2018-04-19T23:58:45.969" v="454" actId="1582"/>
          <ac:spMkLst>
            <pc:docMk/>
            <pc:sldMk cId="1630569268" sldId="258"/>
            <ac:spMk id="16" creationId="{71F34E53-2977-4E69-AFE7-F3ADDB85D8F3}"/>
          </ac:spMkLst>
        </pc:spChg>
        <pc:spChg chg="add mod">
          <ac:chgData name="Olwen NARBEY" userId="5fdaa6aa-5264-4735-bdec-251ee7a6a82f" providerId="ADAL" clId="{32740665-BC74-4C13-B883-B5DA73C2484D}" dt="2018-04-19T23:58:45.969" v="454" actId="1582"/>
          <ac:spMkLst>
            <pc:docMk/>
            <pc:sldMk cId="1630569268" sldId="258"/>
            <ac:spMk id="17" creationId="{1D1BFAB2-083B-4DC4-9916-893853C9E7CB}"/>
          </ac:spMkLst>
        </pc:spChg>
        <pc:spChg chg="add mod">
          <ac:chgData name="Olwen NARBEY" userId="5fdaa6aa-5264-4735-bdec-251ee7a6a82f" providerId="ADAL" clId="{32740665-BC74-4C13-B883-B5DA73C2484D}" dt="2018-04-19T23:58:45.969" v="454" actId="1582"/>
          <ac:spMkLst>
            <pc:docMk/>
            <pc:sldMk cId="1630569268" sldId="258"/>
            <ac:spMk id="18" creationId="{F9C800E8-07F6-4A51-8209-B0924CAAD0BD}"/>
          </ac:spMkLst>
        </pc:spChg>
        <pc:grpChg chg="add mod">
          <ac:chgData name="Olwen NARBEY" userId="5fdaa6aa-5264-4735-bdec-251ee7a6a82f" providerId="ADAL" clId="{32740665-BC74-4C13-B883-B5DA73C2484D}" dt="2018-04-19T23:57:50.377" v="445" actId="164"/>
          <ac:grpSpMkLst>
            <pc:docMk/>
            <pc:sldMk cId="1630569268" sldId="258"/>
            <ac:grpSpMk id="13" creationId="{212FC8EE-7CE9-47A0-8B7D-D3C54657EE22}"/>
          </ac:grpSpMkLst>
        </pc:grpChg>
        <pc:picChg chg="del">
          <ac:chgData name="Olwen NARBEY" userId="5fdaa6aa-5264-4735-bdec-251ee7a6a82f" providerId="ADAL" clId="{32740665-BC74-4C13-B883-B5DA73C2484D}" dt="2018-04-19T23:46:22.743" v="23" actId="478"/>
          <ac:picMkLst>
            <pc:docMk/>
            <pc:sldMk cId="1630569268" sldId="258"/>
            <ac:picMk id="4" creationId="{09BF50CB-3DC6-4A06-AE32-7D8C3FA42542}"/>
          </ac:picMkLst>
        </pc:picChg>
        <pc:picChg chg="add del">
          <ac:chgData name="Olwen NARBEY" userId="5fdaa6aa-5264-4735-bdec-251ee7a6a82f" providerId="ADAL" clId="{32740665-BC74-4C13-B883-B5DA73C2484D}" dt="2018-04-19T23:56:03.799" v="432" actId="20577"/>
          <ac:picMkLst>
            <pc:docMk/>
            <pc:sldMk cId="1630569268" sldId="258"/>
            <ac:picMk id="15" creationId="{1DC48E41-531A-4D39-9F4E-398F16A05056}"/>
          </ac:picMkLst>
        </pc:picChg>
        <pc:picChg chg="add del mod modCrop">
          <ac:chgData name="Olwen NARBEY" userId="5fdaa6aa-5264-4735-bdec-251ee7a6a82f" providerId="ADAL" clId="{32740665-BC74-4C13-B883-B5DA73C2484D}" dt="2018-04-19T23:59:23.966" v="459" actId="732"/>
          <ac:picMkLst>
            <pc:docMk/>
            <pc:sldMk cId="1630569268" sldId="258"/>
            <ac:picMk id="2050" creationId="{2CA49131-1593-44F8-9059-E84837671808}"/>
          </ac:picMkLst>
        </pc:picChg>
      </pc:sldChg>
      <pc:sldChg chg="del">
        <pc:chgData name="Olwen NARBEY" userId="5fdaa6aa-5264-4735-bdec-251ee7a6a82f" providerId="ADAL" clId="{32740665-BC74-4C13-B883-B5DA73C2484D}" dt="2018-04-20T00:01:03.111" v="473" actId="2696"/>
        <pc:sldMkLst>
          <pc:docMk/>
          <pc:sldMk cId="2372553888" sldId="259"/>
        </pc:sldMkLst>
      </pc:sldChg>
      <pc:sldChg chg="addSp modSp add modTransition">
        <pc:chgData name="Olwen NARBEY" userId="5fdaa6aa-5264-4735-bdec-251ee7a6a82f" providerId="ADAL" clId="{32740665-BC74-4C13-B883-B5DA73C2484D}" dt="2018-04-20T00:30:35.185" v="1243" actId="20577"/>
        <pc:sldMkLst>
          <pc:docMk/>
          <pc:sldMk cId="2602461473" sldId="259"/>
        </pc:sldMkLst>
        <pc:spChg chg="mod">
          <ac:chgData name="Olwen NARBEY" userId="5fdaa6aa-5264-4735-bdec-251ee7a6a82f" providerId="ADAL" clId="{32740665-BC74-4C13-B883-B5DA73C2484D}" dt="2018-04-20T00:30:14.841" v="1239" actId="14100"/>
          <ac:spMkLst>
            <pc:docMk/>
            <pc:sldMk cId="2602461473" sldId="259"/>
            <ac:spMk id="2" creationId="{A93CAA1B-1AA9-41F1-A0D3-BE9BF396924B}"/>
          </ac:spMkLst>
        </pc:spChg>
        <pc:spChg chg="mod">
          <ac:chgData name="Olwen NARBEY" userId="5fdaa6aa-5264-4735-bdec-251ee7a6a82f" providerId="ADAL" clId="{32740665-BC74-4C13-B883-B5DA73C2484D}" dt="2018-04-20T00:30:23.129" v="1241" actId="14100"/>
          <ac:spMkLst>
            <pc:docMk/>
            <pc:sldMk cId="2602461473" sldId="259"/>
            <ac:spMk id="3" creationId="{516C9817-5947-4D72-9DF6-69B434582D7F}"/>
          </ac:spMkLst>
        </pc:spChg>
        <pc:grpChg chg="add mod">
          <ac:chgData name="Olwen NARBEY" userId="5fdaa6aa-5264-4735-bdec-251ee7a6a82f" providerId="ADAL" clId="{32740665-BC74-4C13-B883-B5DA73C2484D}" dt="2018-04-20T00:30:27.481" v="1242" actId="1076"/>
          <ac:grpSpMkLst>
            <pc:docMk/>
            <pc:sldMk cId="2602461473" sldId="259"/>
            <ac:grpSpMk id="4" creationId="{17640BA6-BB36-4730-97AD-FD4C592D486E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5072-38A3-4CB6-8A4A-445860977854}" type="datetimeFigureOut">
              <a:rPr lang="en-AU" smtClean="0"/>
              <a:t>25/04/2018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050DE-7964-4303-B8AF-CA9D4B39B3A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237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5072-38A3-4CB6-8A4A-445860977854}" type="datetimeFigureOut">
              <a:rPr lang="en-AU" smtClean="0"/>
              <a:t>25/04/2018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050DE-7964-4303-B8AF-CA9D4B39B3A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1610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5072-38A3-4CB6-8A4A-445860977854}" type="datetimeFigureOut">
              <a:rPr lang="en-AU" smtClean="0"/>
              <a:t>25/04/2018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050DE-7964-4303-B8AF-CA9D4B39B3A3}" type="slidenum">
              <a:rPr lang="en-AU" smtClean="0"/>
              <a:t>‹#›</a:t>
            </a:fld>
            <a:endParaRPr lang="en-A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7190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5072-38A3-4CB6-8A4A-445860977854}" type="datetimeFigureOut">
              <a:rPr lang="en-AU" smtClean="0"/>
              <a:t>25/04/2018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050DE-7964-4303-B8AF-CA9D4B39B3A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52514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5072-38A3-4CB6-8A4A-445860977854}" type="datetimeFigureOut">
              <a:rPr lang="en-AU" smtClean="0"/>
              <a:t>25/04/2018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050DE-7964-4303-B8AF-CA9D4B39B3A3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3811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5072-38A3-4CB6-8A4A-445860977854}" type="datetimeFigureOut">
              <a:rPr lang="en-AU" smtClean="0"/>
              <a:t>25/04/2018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050DE-7964-4303-B8AF-CA9D4B39B3A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8022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5072-38A3-4CB6-8A4A-445860977854}" type="datetimeFigureOut">
              <a:rPr lang="en-AU" smtClean="0"/>
              <a:t>25/04/2018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050DE-7964-4303-B8AF-CA9D4B39B3A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7342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5072-38A3-4CB6-8A4A-445860977854}" type="datetimeFigureOut">
              <a:rPr lang="en-AU" smtClean="0"/>
              <a:t>25/04/2018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050DE-7964-4303-B8AF-CA9D4B39B3A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8720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5072-38A3-4CB6-8A4A-445860977854}" type="datetimeFigureOut">
              <a:rPr lang="en-AU" smtClean="0"/>
              <a:t>25/04/2018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050DE-7964-4303-B8AF-CA9D4B39B3A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0246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5072-38A3-4CB6-8A4A-445860977854}" type="datetimeFigureOut">
              <a:rPr lang="en-AU" smtClean="0"/>
              <a:t>25/04/2018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050DE-7964-4303-B8AF-CA9D4B39B3A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2352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5072-38A3-4CB6-8A4A-445860977854}" type="datetimeFigureOut">
              <a:rPr lang="en-AU" smtClean="0"/>
              <a:t>25/04/2018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050DE-7964-4303-B8AF-CA9D4B39B3A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0339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5072-38A3-4CB6-8A4A-445860977854}" type="datetimeFigureOut">
              <a:rPr lang="en-AU" smtClean="0"/>
              <a:t>25/04/2018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050DE-7964-4303-B8AF-CA9D4B39B3A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0075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5072-38A3-4CB6-8A4A-445860977854}" type="datetimeFigureOut">
              <a:rPr lang="en-AU" smtClean="0"/>
              <a:t>25/04/2018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050DE-7964-4303-B8AF-CA9D4B39B3A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4524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5072-38A3-4CB6-8A4A-445860977854}" type="datetimeFigureOut">
              <a:rPr lang="en-AU" smtClean="0"/>
              <a:t>25/04/2018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050DE-7964-4303-B8AF-CA9D4B39B3A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3298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5072-38A3-4CB6-8A4A-445860977854}" type="datetimeFigureOut">
              <a:rPr lang="en-AU" smtClean="0"/>
              <a:t>25/04/2018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050DE-7964-4303-B8AF-CA9D4B39B3A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5319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5072-38A3-4CB6-8A4A-445860977854}" type="datetimeFigureOut">
              <a:rPr lang="en-AU" smtClean="0"/>
              <a:t>25/04/2018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050DE-7964-4303-B8AF-CA9D4B39B3A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4885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05072-38A3-4CB6-8A4A-445860977854}" type="datetimeFigureOut">
              <a:rPr lang="en-AU" smtClean="0"/>
              <a:t>25/04/2018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CC050DE-7964-4303-B8AF-CA9D4B39B3A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3167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4FF14-EA77-48B6-9042-4A72B42213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Population distribution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6C8BA4-E67D-4029-9D9A-BC1F5AFA38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Where people settle and why.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58ACCF-B59E-4E4F-BBDF-6B44279382FB}"/>
              </a:ext>
            </a:extLst>
          </p:cNvPr>
          <p:cNvSpPr txBox="1"/>
          <p:nvPr/>
        </p:nvSpPr>
        <p:spPr>
          <a:xfrm>
            <a:off x="219456" y="6061359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© Ollie </a:t>
            </a:r>
            <a:r>
              <a:rPr lang="en-AU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Narbey</a:t>
            </a:r>
            <a:endParaRPr lang="en-AU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AU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www.fishcreek4061.com.au</a:t>
            </a:r>
          </a:p>
        </p:txBody>
      </p:sp>
    </p:spTree>
    <p:extLst>
      <p:ext uri="{BB962C8B-B14F-4D97-AF65-F5344CB8AC3E}">
        <p14:creationId xmlns:p14="http://schemas.microsoft.com/office/powerpoint/2010/main" val="2800938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DD818-16CB-47A7-8652-E11502543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64704"/>
            <a:ext cx="8596668" cy="1320800"/>
          </a:xfrm>
        </p:spPr>
        <p:txBody>
          <a:bodyPr/>
          <a:lstStyle/>
          <a:p>
            <a:r>
              <a:rPr lang="en-AU" dirty="0"/>
              <a:t>What is population distribution?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67C0B-3672-4BD3-8EF0-A8B828AAA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5504"/>
            <a:ext cx="8596668" cy="3880773"/>
          </a:xfrm>
        </p:spPr>
        <p:txBody>
          <a:bodyPr/>
          <a:lstStyle/>
          <a:p>
            <a:r>
              <a:rPr lang="en-AU" dirty="0"/>
              <a:t>It is the arrangement or spread of people living in a given area.</a:t>
            </a:r>
          </a:p>
          <a:p>
            <a:r>
              <a:rPr lang="en-AU" dirty="0"/>
              <a:t>How people settle in an area is often due to a variety of human and environmental characteristics such as:</a:t>
            </a:r>
          </a:p>
          <a:p>
            <a:pPr lvl="1"/>
            <a:r>
              <a:rPr lang="en-AU" dirty="0"/>
              <a:t>access to resources e.g. food, water, hospitals, schools, transport, harbours for shipping, transportation etc</a:t>
            </a:r>
          </a:p>
          <a:p>
            <a:pPr lvl="1"/>
            <a:r>
              <a:rPr lang="en-AU" dirty="0"/>
              <a:t>landforms e.g. mountains, lakes, rivers, desert, valleys</a:t>
            </a:r>
          </a:p>
          <a:p>
            <a:pPr lvl="1"/>
            <a:r>
              <a:rPr lang="en-AU" dirty="0"/>
              <a:t>climate e.g. extremely hot or cold climates</a:t>
            </a:r>
          </a:p>
          <a:p>
            <a:endParaRPr lang="en-AU" sz="600" dirty="0"/>
          </a:p>
          <a:p>
            <a:pPr marL="361950" lvl="1" indent="-361950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76338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CAA1B-1AA9-41F1-A0D3-BE9BF3969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8342"/>
          </a:xfrm>
        </p:spPr>
        <p:txBody>
          <a:bodyPr/>
          <a:lstStyle/>
          <a:p>
            <a:r>
              <a:rPr lang="en-AU" dirty="0"/>
              <a:t>Types of distributions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C9817-5947-4D72-9DF6-69B434582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26963"/>
            <a:ext cx="8596668" cy="1973894"/>
          </a:xfrm>
        </p:spPr>
        <p:txBody>
          <a:bodyPr/>
          <a:lstStyle/>
          <a:p>
            <a:r>
              <a:rPr lang="en-AU" dirty="0"/>
              <a:t>The population distribution can be described in a number of ways:</a:t>
            </a:r>
          </a:p>
          <a:p>
            <a:pPr lvl="1"/>
            <a:r>
              <a:rPr lang="en-AU" dirty="0"/>
              <a:t>clustered (clumped) = many people in a smaller area</a:t>
            </a:r>
          </a:p>
          <a:p>
            <a:pPr lvl="1"/>
            <a:r>
              <a:rPr lang="en-AU" dirty="0"/>
              <a:t>dispersed – random or uniform = fewer people in a larger area</a:t>
            </a:r>
          </a:p>
          <a:p>
            <a:pPr lvl="1"/>
            <a:r>
              <a:rPr lang="en-AU" dirty="0"/>
              <a:t>linear = people settle in a line pattern</a:t>
            </a:r>
          </a:p>
          <a:p>
            <a:endParaRPr lang="en-AU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7640BA6-BB36-4730-97AD-FD4C592D486E}"/>
              </a:ext>
            </a:extLst>
          </p:cNvPr>
          <p:cNvGrpSpPr/>
          <p:nvPr/>
        </p:nvGrpSpPr>
        <p:grpSpPr>
          <a:xfrm>
            <a:off x="1575134" y="3975761"/>
            <a:ext cx="6016162" cy="1649352"/>
            <a:chOff x="2215214" y="4725569"/>
            <a:chExt cx="6016162" cy="1649352"/>
          </a:xfrm>
        </p:grpSpPr>
        <p:pic>
          <p:nvPicPr>
            <p:cNvPr id="5" name="Picture 2" descr="Image result for random population distribution">
              <a:extLst>
                <a:ext uri="{FF2B5EF4-FFF2-40B4-BE49-F238E27FC236}">
                  <a16:creationId xmlns:a16="http://schemas.microsoft.com/office/drawing/2014/main" id="{24ED3BCE-0084-46EC-91C3-86515F3661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5214" y="4725569"/>
              <a:ext cx="4388320" cy="16493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78990314-62ED-43C8-90F5-E7BC052CF30A}"/>
                </a:ext>
              </a:extLst>
            </p:cNvPr>
            <p:cNvGrpSpPr/>
            <p:nvPr/>
          </p:nvGrpSpPr>
          <p:grpSpPr>
            <a:xfrm>
              <a:off x="6722616" y="4807865"/>
              <a:ext cx="1508760" cy="1556585"/>
              <a:chOff x="6722616" y="4807865"/>
              <a:chExt cx="1508760" cy="1556585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64A302F1-A2CF-43B6-B097-D870A578E858}"/>
                  </a:ext>
                </a:extLst>
              </p:cNvPr>
              <p:cNvGrpSpPr/>
              <p:nvPr/>
            </p:nvGrpSpPr>
            <p:grpSpPr>
              <a:xfrm>
                <a:off x="6722616" y="4807865"/>
                <a:ext cx="1271016" cy="1161288"/>
                <a:chOff x="6722616" y="4807865"/>
                <a:chExt cx="1271016" cy="1161288"/>
              </a:xfrm>
            </p:grpSpPr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1779FBF2-B3C8-446C-AB4F-1329EE9A61FF}"/>
                    </a:ext>
                  </a:extLst>
                </p:cNvPr>
                <p:cNvSpPr/>
                <p:nvPr/>
              </p:nvSpPr>
              <p:spPr>
                <a:xfrm>
                  <a:off x="6722616" y="4807865"/>
                  <a:ext cx="1271016" cy="1161288"/>
                </a:xfrm>
                <a:prstGeom prst="rect">
                  <a:avLst/>
                </a:prstGeom>
                <a:noFill/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60917651-0AFD-4FDB-81E1-E090222AB201}"/>
                    </a:ext>
                  </a:extLst>
                </p:cNvPr>
                <p:cNvSpPr/>
                <p:nvPr/>
              </p:nvSpPr>
              <p:spPr>
                <a:xfrm>
                  <a:off x="7626096" y="4892040"/>
                  <a:ext cx="82296" cy="91440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E6CC4C07-A0E1-421C-A789-8891C5515B28}"/>
                    </a:ext>
                  </a:extLst>
                </p:cNvPr>
                <p:cNvSpPr/>
                <p:nvPr/>
              </p:nvSpPr>
              <p:spPr>
                <a:xfrm>
                  <a:off x="7786326" y="4953000"/>
                  <a:ext cx="82296" cy="91440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12" name="Oval 11">
                  <a:extLst>
                    <a:ext uri="{FF2B5EF4-FFF2-40B4-BE49-F238E27FC236}">
                      <a16:creationId xmlns:a16="http://schemas.microsoft.com/office/drawing/2014/main" id="{EA4CCA5E-FBAC-46F9-AF5C-360009C55AB2}"/>
                    </a:ext>
                  </a:extLst>
                </p:cNvPr>
                <p:cNvSpPr/>
                <p:nvPr/>
              </p:nvSpPr>
              <p:spPr>
                <a:xfrm>
                  <a:off x="7626096" y="5067655"/>
                  <a:ext cx="82296" cy="91440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FEB7FF42-97FA-4B1F-8160-494DF02797CB}"/>
                    </a:ext>
                  </a:extLst>
                </p:cNvPr>
                <p:cNvSpPr/>
                <p:nvPr/>
              </p:nvSpPr>
              <p:spPr>
                <a:xfrm>
                  <a:off x="7469376" y="5113375"/>
                  <a:ext cx="82296" cy="91440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3F5B6861-C95D-4984-BC53-6E10694B7D8A}"/>
                    </a:ext>
                  </a:extLst>
                </p:cNvPr>
                <p:cNvSpPr/>
                <p:nvPr/>
              </p:nvSpPr>
              <p:spPr>
                <a:xfrm>
                  <a:off x="7543800" y="5288618"/>
                  <a:ext cx="82296" cy="91440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1388F182-7DE0-4ADB-8513-B143D9CC59D5}"/>
                    </a:ext>
                  </a:extLst>
                </p:cNvPr>
                <p:cNvSpPr/>
                <p:nvPr/>
              </p:nvSpPr>
              <p:spPr>
                <a:xfrm>
                  <a:off x="7316976" y="5288455"/>
                  <a:ext cx="82296" cy="91440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67DC4408-1E18-4603-8EF7-1C82F9AEFAAF}"/>
                    </a:ext>
                  </a:extLst>
                </p:cNvPr>
                <p:cNvSpPr/>
                <p:nvPr/>
              </p:nvSpPr>
              <p:spPr>
                <a:xfrm>
                  <a:off x="7358124" y="5463698"/>
                  <a:ext cx="82296" cy="91440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DA4E31B2-6A81-47D2-8E20-D720DF91B556}"/>
                    </a:ext>
                  </a:extLst>
                </p:cNvPr>
                <p:cNvSpPr/>
                <p:nvPr/>
              </p:nvSpPr>
              <p:spPr>
                <a:xfrm>
                  <a:off x="7050912" y="5288455"/>
                  <a:ext cx="82296" cy="91440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4698B189-9D5F-4EA4-9595-2B3FE46C25AD}"/>
                    </a:ext>
                  </a:extLst>
                </p:cNvPr>
                <p:cNvSpPr/>
                <p:nvPr/>
              </p:nvSpPr>
              <p:spPr>
                <a:xfrm>
                  <a:off x="7135515" y="5433415"/>
                  <a:ext cx="82296" cy="91440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19" name="Oval 18">
                  <a:extLst>
                    <a:ext uri="{FF2B5EF4-FFF2-40B4-BE49-F238E27FC236}">
                      <a16:creationId xmlns:a16="http://schemas.microsoft.com/office/drawing/2014/main" id="{2C51D9BE-993E-477D-AEAC-AAE797DFD09F}"/>
                    </a:ext>
                  </a:extLst>
                </p:cNvPr>
                <p:cNvSpPr/>
                <p:nvPr/>
              </p:nvSpPr>
              <p:spPr>
                <a:xfrm>
                  <a:off x="7050912" y="5616295"/>
                  <a:ext cx="82296" cy="91440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20" name="Oval 19">
                  <a:extLst>
                    <a:ext uri="{FF2B5EF4-FFF2-40B4-BE49-F238E27FC236}">
                      <a16:creationId xmlns:a16="http://schemas.microsoft.com/office/drawing/2014/main" id="{D1F80011-D319-4260-AD9C-1FC68DBC2915}"/>
                    </a:ext>
                  </a:extLst>
                </p:cNvPr>
                <p:cNvSpPr/>
                <p:nvPr/>
              </p:nvSpPr>
              <p:spPr>
                <a:xfrm>
                  <a:off x="6845616" y="5616295"/>
                  <a:ext cx="82296" cy="91440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21" name="Oval 20">
                  <a:extLst>
                    <a:ext uri="{FF2B5EF4-FFF2-40B4-BE49-F238E27FC236}">
                      <a16:creationId xmlns:a16="http://schemas.microsoft.com/office/drawing/2014/main" id="{C8B504D9-3385-4132-8E72-0A5638A107F3}"/>
                    </a:ext>
                  </a:extLst>
                </p:cNvPr>
                <p:cNvSpPr/>
                <p:nvPr/>
              </p:nvSpPr>
              <p:spPr>
                <a:xfrm>
                  <a:off x="6885240" y="5362351"/>
                  <a:ext cx="82296" cy="91440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22" name="Oval 21">
                  <a:extLst>
                    <a:ext uri="{FF2B5EF4-FFF2-40B4-BE49-F238E27FC236}">
                      <a16:creationId xmlns:a16="http://schemas.microsoft.com/office/drawing/2014/main" id="{50ADCC02-2412-4E04-9265-888705ED1903}"/>
                    </a:ext>
                  </a:extLst>
                </p:cNvPr>
                <p:cNvSpPr/>
                <p:nvPr/>
              </p:nvSpPr>
              <p:spPr>
                <a:xfrm>
                  <a:off x="6885240" y="5786273"/>
                  <a:ext cx="82296" cy="91440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23" name="Oval 22">
                  <a:extLst>
                    <a:ext uri="{FF2B5EF4-FFF2-40B4-BE49-F238E27FC236}">
                      <a16:creationId xmlns:a16="http://schemas.microsoft.com/office/drawing/2014/main" id="{F9D04250-43B0-4637-B60A-06726609F772}"/>
                    </a:ext>
                  </a:extLst>
                </p:cNvPr>
                <p:cNvSpPr/>
                <p:nvPr/>
              </p:nvSpPr>
              <p:spPr>
                <a:xfrm>
                  <a:off x="6783279" y="5735451"/>
                  <a:ext cx="82296" cy="91440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</p:grp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727C974-2EA8-455C-A69D-A6F10B57DA8D}"/>
                  </a:ext>
                </a:extLst>
              </p:cNvPr>
              <p:cNvSpPr txBox="1"/>
              <p:nvPr/>
            </p:nvSpPr>
            <p:spPr>
              <a:xfrm>
                <a:off x="6960360" y="6025896"/>
                <a:ext cx="127101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600" dirty="0"/>
                  <a:t>Linear</a:t>
                </a:r>
                <a:endParaRPr lang="en-AU" sz="17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02461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39763-9643-459F-AA9F-4B8B040A6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Australian population distribution</a:t>
            </a:r>
          </a:p>
        </p:txBody>
      </p:sp>
      <p:pic>
        <p:nvPicPr>
          <p:cNvPr id="2050" name="Picture 2" descr="Image result for random population distribution map">
            <a:extLst>
              <a:ext uri="{FF2B5EF4-FFF2-40B4-BE49-F238E27FC236}">
                <a16:creationId xmlns:a16="http://schemas.microsoft.com/office/drawing/2014/main" id="{2CA49131-1593-44F8-9059-E848376718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" t="12144" r="1278"/>
          <a:stretch/>
        </p:blipFill>
        <p:spPr bwMode="auto">
          <a:xfrm>
            <a:off x="2191108" y="1930400"/>
            <a:ext cx="5960853" cy="400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3A934CB-2E8D-48FD-9788-33000D95DC6B}"/>
              </a:ext>
            </a:extLst>
          </p:cNvPr>
          <p:cNvSpPr txBox="1"/>
          <p:nvPr/>
        </p:nvSpPr>
        <p:spPr>
          <a:xfrm>
            <a:off x="7394760" y="1465064"/>
            <a:ext cx="269721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b="1" dirty="0">
                <a:solidFill>
                  <a:srgbClr val="0070C0"/>
                </a:solidFill>
              </a:rPr>
              <a:t>Linear distribution </a:t>
            </a:r>
            <a:r>
              <a:rPr lang="en-AU" sz="1600" dirty="0"/>
              <a:t>along the coast line: could be due to access to harbours, close to beaches (recreation), favourable climate, </a:t>
            </a:r>
            <a:r>
              <a:rPr lang="en-AU" sz="1600"/>
              <a:t>transportation routes.</a:t>
            </a:r>
            <a:endParaRPr lang="en-AU" sz="1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A2533DA-364C-4964-B496-66892E51012A}"/>
              </a:ext>
            </a:extLst>
          </p:cNvPr>
          <p:cNvSpPr txBox="1"/>
          <p:nvPr/>
        </p:nvSpPr>
        <p:spPr>
          <a:xfrm>
            <a:off x="180975" y="2581331"/>
            <a:ext cx="25933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b="1" dirty="0">
                <a:solidFill>
                  <a:srgbClr val="FF0000"/>
                </a:solidFill>
              </a:rPr>
              <a:t>Random distribution </a:t>
            </a:r>
            <a:r>
              <a:rPr lang="en-AU" sz="1600" dirty="0"/>
              <a:t>in the centre of Australia: could be due to limited access to water, resources, harsher climate, desert.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10BB585-DBBD-4212-88A8-03E29B3FDEF7}"/>
              </a:ext>
            </a:extLst>
          </p:cNvPr>
          <p:cNvSpPr txBox="1"/>
          <p:nvPr/>
        </p:nvSpPr>
        <p:spPr>
          <a:xfrm>
            <a:off x="7792527" y="4362933"/>
            <a:ext cx="26972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b="1" dirty="0">
                <a:solidFill>
                  <a:srgbClr val="7030A0"/>
                </a:solidFill>
              </a:rPr>
              <a:t>Clustered distribution </a:t>
            </a:r>
            <a:r>
              <a:rPr lang="en-AU" sz="1600" dirty="0"/>
              <a:t>in major cities: could be due to access to resources, business centres, amenities (hospitals, schools etc).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0197C81-B2AC-4EC1-BE51-7C9B47B35137}"/>
              </a:ext>
            </a:extLst>
          </p:cNvPr>
          <p:cNvSpPr/>
          <p:nvPr/>
        </p:nvSpPr>
        <p:spPr>
          <a:xfrm>
            <a:off x="3607259" y="2638425"/>
            <a:ext cx="2593516" cy="1895475"/>
          </a:xfrm>
          <a:custGeom>
            <a:avLst/>
            <a:gdLst>
              <a:gd name="connsiteX0" fmla="*/ 1221916 w 2593516"/>
              <a:gd name="connsiteY0" fmla="*/ 0 h 1895475"/>
              <a:gd name="connsiteX1" fmla="*/ 802816 w 2593516"/>
              <a:gd name="connsiteY1" fmla="*/ 9525 h 1895475"/>
              <a:gd name="connsiteX2" fmla="*/ 745666 w 2593516"/>
              <a:gd name="connsiteY2" fmla="*/ 19050 h 1895475"/>
              <a:gd name="connsiteX3" fmla="*/ 659941 w 2593516"/>
              <a:gd name="connsiteY3" fmla="*/ 28575 h 1895475"/>
              <a:gd name="connsiteX4" fmla="*/ 631366 w 2593516"/>
              <a:gd name="connsiteY4" fmla="*/ 38100 h 1895475"/>
              <a:gd name="connsiteX5" fmla="*/ 593266 w 2593516"/>
              <a:gd name="connsiteY5" fmla="*/ 47625 h 1895475"/>
              <a:gd name="connsiteX6" fmla="*/ 564691 w 2593516"/>
              <a:gd name="connsiteY6" fmla="*/ 66675 h 1895475"/>
              <a:gd name="connsiteX7" fmla="*/ 526591 w 2593516"/>
              <a:gd name="connsiteY7" fmla="*/ 85725 h 1895475"/>
              <a:gd name="connsiteX8" fmla="*/ 469441 w 2593516"/>
              <a:gd name="connsiteY8" fmla="*/ 104775 h 1895475"/>
              <a:gd name="connsiteX9" fmla="*/ 440866 w 2593516"/>
              <a:gd name="connsiteY9" fmla="*/ 123825 h 1895475"/>
              <a:gd name="connsiteX10" fmla="*/ 412291 w 2593516"/>
              <a:gd name="connsiteY10" fmla="*/ 133350 h 1895475"/>
              <a:gd name="connsiteX11" fmla="*/ 374191 w 2593516"/>
              <a:gd name="connsiteY11" fmla="*/ 152400 h 1895475"/>
              <a:gd name="connsiteX12" fmla="*/ 355141 w 2593516"/>
              <a:gd name="connsiteY12" fmla="*/ 180975 h 1895475"/>
              <a:gd name="connsiteX13" fmla="*/ 269416 w 2593516"/>
              <a:gd name="connsiteY13" fmla="*/ 219075 h 1895475"/>
              <a:gd name="connsiteX14" fmla="*/ 240841 w 2593516"/>
              <a:gd name="connsiteY14" fmla="*/ 228600 h 1895475"/>
              <a:gd name="connsiteX15" fmla="*/ 193216 w 2593516"/>
              <a:gd name="connsiteY15" fmla="*/ 314325 h 1895475"/>
              <a:gd name="connsiteX16" fmla="*/ 174166 w 2593516"/>
              <a:gd name="connsiteY16" fmla="*/ 342900 h 1895475"/>
              <a:gd name="connsiteX17" fmla="*/ 136066 w 2593516"/>
              <a:gd name="connsiteY17" fmla="*/ 457200 h 1895475"/>
              <a:gd name="connsiteX18" fmla="*/ 126541 w 2593516"/>
              <a:gd name="connsiteY18" fmla="*/ 485775 h 1895475"/>
              <a:gd name="connsiteX19" fmla="*/ 107491 w 2593516"/>
              <a:gd name="connsiteY19" fmla="*/ 514350 h 1895475"/>
              <a:gd name="connsiteX20" fmla="*/ 88441 w 2593516"/>
              <a:gd name="connsiteY20" fmla="*/ 571500 h 1895475"/>
              <a:gd name="connsiteX21" fmla="*/ 78916 w 2593516"/>
              <a:gd name="connsiteY21" fmla="*/ 600075 h 1895475"/>
              <a:gd name="connsiteX22" fmla="*/ 50341 w 2593516"/>
              <a:gd name="connsiteY22" fmla="*/ 619125 h 1895475"/>
              <a:gd name="connsiteX23" fmla="*/ 40816 w 2593516"/>
              <a:gd name="connsiteY23" fmla="*/ 647700 h 1895475"/>
              <a:gd name="connsiteX24" fmla="*/ 21766 w 2593516"/>
              <a:gd name="connsiteY24" fmla="*/ 762000 h 1895475"/>
              <a:gd name="connsiteX25" fmla="*/ 12241 w 2593516"/>
              <a:gd name="connsiteY25" fmla="*/ 790575 h 1895475"/>
              <a:gd name="connsiteX26" fmla="*/ 12241 w 2593516"/>
              <a:gd name="connsiteY26" fmla="*/ 1152525 h 1895475"/>
              <a:gd name="connsiteX27" fmla="*/ 21766 w 2593516"/>
              <a:gd name="connsiteY27" fmla="*/ 1257300 h 1895475"/>
              <a:gd name="connsiteX28" fmla="*/ 40816 w 2593516"/>
              <a:gd name="connsiteY28" fmla="*/ 1314450 h 1895475"/>
              <a:gd name="connsiteX29" fmla="*/ 50341 w 2593516"/>
              <a:gd name="connsiteY29" fmla="*/ 1381125 h 1895475"/>
              <a:gd name="connsiteX30" fmla="*/ 69391 w 2593516"/>
              <a:gd name="connsiteY30" fmla="*/ 1476375 h 1895475"/>
              <a:gd name="connsiteX31" fmla="*/ 78916 w 2593516"/>
              <a:gd name="connsiteY31" fmla="*/ 1504950 h 1895475"/>
              <a:gd name="connsiteX32" fmla="*/ 117016 w 2593516"/>
              <a:gd name="connsiteY32" fmla="*/ 1562100 h 1895475"/>
              <a:gd name="connsiteX33" fmla="*/ 174166 w 2593516"/>
              <a:gd name="connsiteY33" fmla="*/ 1600200 h 1895475"/>
              <a:gd name="connsiteX34" fmla="*/ 231316 w 2593516"/>
              <a:gd name="connsiteY34" fmla="*/ 1657350 h 1895475"/>
              <a:gd name="connsiteX35" fmla="*/ 240841 w 2593516"/>
              <a:gd name="connsiteY35" fmla="*/ 1695450 h 1895475"/>
              <a:gd name="connsiteX36" fmla="*/ 278941 w 2593516"/>
              <a:gd name="connsiteY36" fmla="*/ 1714500 h 1895475"/>
              <a:gd name="connsiteX37" fmla="*/ 336091 w 2593516"/>
              <a:gd name="connsiteY37" fmla="*/ 1752600 h 1895475"/>
              <a:gd name="connsiteX38" fmla="*/ 374191 w 2593516"/>
              <a:gd name="connsiteY38" fmla="*/ 1790700 h 1895475"/>
              <a:gd name="connsiteX39" fmla="*/ 431341 w 2593516"/>
              <a:gd name="connsiteY39" fmla="*/ 1809750 h 1895475"/>
              <a:gd name="connsiteX40" fmla="*/ 688516 w 2593516"/>
              <a:gd name="connsiteY40" fmla="*/ 1847850 h 1895475"/>
              <a:gd name="connsiteX41" fmla="*/ 1012366 w 2593516"/>
              <a:gd name="connsiteY41" fmla="*/ 1866900 h 1895475"/>
              <a:gd name="connsiteX42" fmla="*/ 1307641 w 2593516"/>
              <a:gd name="connsiteY42" fmla="*/ 1885950 h 1895475"/>
              <a:gd name="connsiteX43" fmla="*/ 1621966 w 2593516"/>
              <a:gd name="connsiteY43" fmla="*/ 1895475 h 1895475"/>
              <a:gd name="connsiteX44" fmla="*/ 1917241 w 2593516"/>
              <a:gd name="connsiteY44" fmla="*/ 1885950 h 1895475"/>
              <a:gd name="connsiteX45" fmla="*/ 2022016 w 2593516"/>
              <a:gd name="connsiteY45" fmla="*/ 1857375 h 1895475"/>
              <a:gd name="connsiteX46" fmla="*/ 2050591 w 2593516"/>
              <a:gd name="connsiteY46" fmla="*/ 1838325 h 1895475"/>
              <a:gd name="connsiteX47" fmla="*/ 2155366 w 2593516"/>
              <a:gd name="connsiteY47" fmla="*/ 1781175 h 1895475"/>
              <a:gd name="connsiteX48" fmla="*/ 2231566 w 2593516"/>
              <a:gd name="connsiteY48" fmla="*/ 1724025 h 1895475"/>
              <a:gd name="connsiteX49" fmla="*/ 2260141 w 2593516"/>
              <a:gd name="connsiteY49" fmla="*/ 1704975 h 1895475"/>
              <a:gd name="connsiteX50" fmla="*/ 2288716 w 2593516"/>
              <a:gd name="connsiteY50" fmla="*/ 1695450 h 1895475"/>
              <a:gd name="connsiteX51" fmla="*/ 2326816 w 2593516"/>
              <a:gd name="connsiteY51" fmla="*/ 1676400 h 1895475"/>
              <a:gd name="connsiteX52" fmla="*/ 2345866 w 2593516"/>
              <a:gd name="connsiteY52" fmla="*/ 1647825 h 1895475"/>
              <a:gd name="connsiteX53" fmla="*/ 2403016 w 2593516"/>
              <a:gd name="connsiteY53" fmla="*/ 1609725 h 1895475"/>
              <a:gd name="connsiteX54" fmla="*/ 2422066 w 2593516"/>
              <a:gd name="connsiteY54" fmla="*/ 1581150 h 1895475"/>
              <a:gd name="connsiteX55" fmla="*/ 2450641 w 2593516"/>
              <a:gd name="connsiteY55" fmla="*/ 1552575 h 1895475"/>
              <a:gd name="connsiteX56" fmla="*/ 2460166 w 2593516"/>
              <a:gd name="connsiteY56" fmla="*/ 1524000 h 1895475"/>
              <a:gd name="connsiteX57" fmla="*/ 2498266 w 2593516"/>
              <a:gd name="connsiteY57" fmla="*/ 1466850 h 1895475"/>
              <a:gd name="connsiteX58" fmla="*/ 2526841 w 2593516"/>
              <a:gd name="connsiteY58" fmla="*/ 1409700 h 1895475"/>
              <a:gd name="connsiteX59" fmla="*/ 2545891 w 2593516"/>
              <a:gd name="connsiteY59" fmla="*/ 1343025 h 1895475"/>
              <a:gd name="connsiteX60" fmla="*/ 2564941 w 2593516"/>
              <a:gd name="connsiteY60" fmla="*/ 1276350 h 1895475"/>
              <a:gd name="connsiteX61" fmla="*/ 2593516 w 2593516"/>
              <a:gd name="connsiteY61" fmla="*/ 1066800 h 1895475"/>
              <a:gd name="connsiteX62" fmla="*/ 2583991 w 2593516"/>
              <a:gd name="connsiteY62" fmla="*/ 819150 h 1895475"/>
              <a:gd name="connsiteX63" fmla="*/ 2564941 w 2593516"/>
              <a:gd name="connsiteY63" fmla="*/ 762000 h 1895475"/>
              <a:gd name="connsiteX64" fmla="*/ 2536366 w 2593516"/>
              <a:gd name="connsiteY64" fmla="*/ 742950 h 1895475"/>
              <a:gd name="connsiteX65" fmla="*/ 2517316 w 2593516"/>
              <a:gd name="connsiteY65" fmla="*/ 714375 h 1895475"/>
              <a:gd name="connsiteX66" fmla="*/ 2507791 w 2593516"/>
              <a:gd name="connsiteY66" fmla="*/ 685800 h 1895475"/>
              <a:gd name="connsiteX67" fmla="*/ 2441116 w 2593516"/>
              <a:gd name="connsiteY67" fmla="*/ 628650 h 1895475"/>
              <a:gd name="connsiteX68" fmla="*/ 2403016 w 2593516"/>
              <a:gd name="connsiteY68" fmla="*/ 590550 h 1895475"/>
              <a:gd name="connsiteX69" fmla="*/ 2374441 w 2593516"/>
              <a:gd name="connsiteY69" fmla="*/ 552450 h 1895475"/>
              <a:gd name="connsiteX70" fmla="*/ 2317291 w 2593516"/>
              <a:gd name="connsiteY70" fmla="*/ 533400 h 1895475"/>
              <a:gd name="connsiteX71" fmla="*/ 2241091 w 2593516"/>
              <a:gd name="connsiteY71" fmla="*/ 466725 h 1895475"/>
              <a:gd name="connsiteX72" fmla="*/ 2212516 w 2593516"/>
              <a:gd name="connsiteY72" fmla="*/ 457200 h 1895475"/>
              <a:gd name="connsiteX73" fmla="*/ 2155366 w 2593516"/>
              <a:gd name="connsiteY73" fmla="*/ 419100 h 1895475"/>
              <a:gd name="connsiteX74" fmla="*/ 2069641 w 2593516"/>
              <a:gd name="connsiteY74" fmla="*/ 361950 h 1895475"/>
              <a:gd name="connsiteX75" fmla="*/ 2041066 w 2593516"/>
              <a:gd name="connsiteY75" fmla="*/ 342900 h 1895475"/>
              <a:gd name="connsiteX76" fmla="*/ 2002966 w 2593516"/>
              <a:gd name="connsiteY76" fmla="*/ 323850 h 1895475"/>
              <a:gd name="connsiteX77" fmla="*/ 1974391 w 2593516"/>
              <a:gd name="connsiteY77" fmla="*/ 295275 h 1895475"/>
              <a:gd name="connsiteX78" fmla="*/ 1936291 w 2593516"/>
              <a:gd name="connsiteY78" fmla="*/ 276225 h 1895475"/>
              <a:gd name="connsiteX79" fmla="*/ 1907716 w 2593516"/>
              <a:gd name="connsiteY79" fmla="*/ 257175 h 1895475"/>
              <a:gd name="connsiteX80" fmla="*/ 1850566 w 2593516"/>
              <a:gd name="connsiteY80" fmla="*/ 238125 h 1895475"/>
              <a:gd name="connsiteX81" fmla="*/ 1793416 w 2593516"/>
              <a:gd name="connsiteY81" fmla="*/ 209550 h 1895475"/>
              <a:gd name="connsiteX82" fmla="*/ 1764841 w 2593516"/>
              <a:gd name="connsiteY82" fmla="*/ 190500 h 1895475"/>
              <a:gd name="connsiteX83" fmla="*/ 1679116 w 2593516"/>
              <a:gd name="connsiteY83" fmla="*/ 171450 h 1895475"/>
              <a:gd name="connsiteX84" fmla="*/ 1574341 w 2593516"/>
              <a:gd name="connsiteY84" fmla="*/ 123825 h 1895475"/>
              <a:gd name="connsiteX85" fmla="*/ 1545766 w 2593516"/>
              <a:gd name="connsiteY85" fmla="*/ 114300 h 1895475"/>
              <a:gd name="connsiteX86" fmla="*/ 1479091 w 2593516"/>
              <a:gd name="connsiteY86" fmla="*/ 95250 h 1895475"/>
              <a:gd name="connsiteX87" fmla="*/ 1450516 w 2593516"/>
              <a:gd name="connsiteY87" fmla="*/ 76200 h 1895475"/>
              <a:gd name="connsiteX88" fmla="*/ 1364791 w 2593516"/>
              <a:gd name="connsiteY88" fmla="*/ 47625 h 1895475"/>
              <a:gd name="connsiteX89" fmla="*/ 1336216 w 2593516"/>
              <a:gd name="connsiteY89" fmla="*/ 38100 h 1895475"/>
              <a:gd name="connsiteX90" fmla="*/ 1307641 w 2593516"/>
              <a:gd name="connsiteY90" fmla="*/ 28575 h 1895475"/>
              <a:gd name="connsiteX91" fmla="*/ 1279066 w 2593516"/>
              <a:gd name="connsiteY91" fmla="*/ 9525 h 1895475"/>
              <a:gd name="connsiteX92" fmla="*/ 1221916 w 2593516"/>
              <a:gd name="connsiteY92" fmla="*/ 0 h 189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2593516" h="1895475">
                <a:moveTo>
                  <a:pt x="1221916" y="0"/>
                </a:moveTo>
                <a:cubicBezTo>
                  <a:pt x="1142541" y="0"/>
                  <a:pt x="942440" y="3940"/>
                  <a:pt x="802816" y="9525"/>
                </a:cubicBezTo>
                <a:cubicBezTo>
                  <a:pt x="783519" y="10297"/>
                  <a:pt x="764809" y="16498"/>
                  <a:pt x="745666" y="19050"/>
                </a:cubicBezTo>
                <a:cubicBezTo>
                  <a:pt x="717167" y="22850"/>
                  <a:pt x="688516" y="25400"/>
                  <a:pt x="659941" y="28575"/>
                </a:cubicBezTo>
                <a:cubicBezTo>
                  <a:pt x="650416" y="31750"/>
                  <a:pt x="641020" y="35342"/>
                  <a:pt x="631366" y="38100"/>
                </a:cubicBezTo>
                <a:cubicBezTo>
                  <a:pt x="618779" y="41696"/>
                  <a:pt x="605298" y="42468"/>
                  <a:pt x="593266" y="47625"/>
                </a:cubicBezTo>
                <a:cubicBezTo>
                  <a:pt x="582744" y="52134"/>
                  <a:pt x="574630" y="60995"/>
                  <a:pt x="564691" y="66675"/>
                </a:cubicBezTo>
                <a:cubicBezTo>
                  <a:pt x="552363" y="73720"/>
                  <a:pt x="539774" y="80452"/>
                  <a:pt x="526591" y="85725"/>
                </a:cubicBezTo>
                <a:cubicBezTo>
                  <a:pt x="507947" y="93183"/>
                  <a:pt x="486149" y="93636"/>
                  <a:pt x="469441" y="104775"/>
                </a:cubicBezTo>
                <a:cubicBezTo>
                  <a:pt x="459916" y="111125"/>
                  <a:pt x="451105" y="118705"/>
                  <a:pt x="440866" y="123825"/>
                </a:cubicBezTo>
                <a:cubicBezTo>
                  <a:pt x="431886" y="128315"/>
                  <a:pt x="421519" y="129395"/>
                  <a:pt x="412291" y="133350"/>
                </a:cubicBezTo>
                <a:cubicBezTo>
                  <a:pt x="399240" y="138943"/>
                  <a:pt x="386891" y="146050"/>
                  <a:pt x="374191" y="152400"/>
                </a:cubicBezTo>
                <a:cubicBezTo>
                  <a:pt x="367841" y="161925"/>
                  <a:pt x="363236" y="172880"/>
                  <a:pt x="355141" y="180975"/>
                </a:cubicBezTo>
                <a:cubicBezTo>
                  <a:pt x="332500" y="203616"/>
                  <a:pt x="297710" y="209644"/>
                  <a:pt x="269416" y="219075"/>
                </a:cubicBezTo>
                <a:lnTo>
                  <a:pt x="240841" y="228600"/>
                </a:lnTo>
                <a:cubicBezTo>
                  <a:pt x="224076" y="278895"/>
                  <a:pt x="236885" y="248821"/>
                  <a:pt x="193216" y="314325"/>
                </a:cubicBezTo>
                <a:cubicBezTo>
                  <a:pt x="186866" y="323850"/>
                  <a:pt x="177786" y="332040"/>
                  <a:pt x="174166" y="342900"/>
                </a:cubicBezTo>
                <a:lnTo>
                  <a:pt x="136066" y="457200"/>
                </a:lnTo>
                <a:cubicBezTo>
                  <a:pt x="132891" y="466725"/>
                  <a:pt x="132110" y="477421"/>
                  <a:pt x="126541" y="485775"/>
                </a:cubicBezTo>
                <a:cubicBezTo>
                  <a:pt x="120191" y="495300"/>
                  <a:pt x="112140" y="503889"/>
                  <a:pt x="107491" y="514350"/>
                </a:cubicBezTo>
                <a:cubicBezTo>
                  <a:pt x="99336" y="532700"/>
                  <a:pt x="94791" y="552450"/>
                  <a:pt x="88441" y="571500"/>
                </a:cubicBezTo>
                <a:cubicBezTo>
                  <a:pt x="85266" y="581025"/>
                  <a:pt x="87270" y="594506"/>
                  <a:pt x="78916" y="600075"/>
                </a:cubicBezTo>
                <a:lnTo>
                  <a:pt x="50341" y="619125"/>
                </a:lnTo>
                <a:cubicBezTo>
                  <a:pt x="47166" y="628650"/>
                  <a:pt x="42785" y="637855"/>
                  <a:pt x="40816" y="647700"/>
                </a:cubicBezTo>
                <a:cubicBezTo>
                  <a:pt x="33241" y="685575"/>
                  <a:pt x="33980" y="725357"/>
                  <a:pt x="21766" y="762000"/>
                </a:cubicBezTo>
                <a:lnTo>
                  <a:pt x="12241" y="790575"/>
                </a:lnTo>
                <a:cubicBezTo>
                  <a:pt x="-6440" y="958700"/>
                  <a:pt x="-1538" y="876938"/>
                  <a:pt x="12241" y="1152525"/>
                </a:cubicBezTo>
                <a:cubicBezTo>
                  <a:pt x="13992" y="1187550"/>
                  <a:pt x="15672" y="1222765"/>
                  <a:pt x="21766" y="1257300"/>
                </a:cubicBezTo>
                <a:cubicBezTo>
                  <a:pt x="25256" y="1277075"/>
                  <a:pt x="40816" y="1314450"/>
                  <a:pt x="40816" y="1314450"/>
                </a:cubicBezTo>
                <a:cubicBezTo>
                  <a:pt x="43991" y="1336675"/>
                  <a:pt x="46439" y="1359016"/>
                  <a:pt x="50341" y="1381125"/>
                </a:cubicBezTo>
                <a:cubicBezTo>
                  <a:pt x="55968" y="1413011"/>
                  <a:pt x="59152" y="1445658"/>
                  <a:pt x="69391" y="1476375"/>
                </a:cubicBezTo>
                <a:cubicBezTo>
                  <a:pt x="72566" y="1485900"/>
                  <a:pt x="74040" y="1496173"/>
                  <a:pt x="78916" y="1504950"/>
                </a:cubicBezTo>
                <a:cubicBezTo>
                  <a:pt x="90035" y="1524964"/>
                  <a:pt x="97966" y="1549400"/>
                  <a:pt x="117016" y="1562100"/>
                </a:cubicBezTo>
                <a:cubicBezTo>
                  <a:pt x="136066" y="1574800"/>
                  <a:pt x="157977" y="1584011"/>
                  <a:pt x="174166" y="1600200"/>
                </a:cubicBezTo>
                <a:lnTo>
                  <a:pt x="231316" y="1657350"/>
                </a:lnTo>
                <a:cubicBezTo>
                  <a:pt x="234491" y="1670050"/>
                  <a:pt x="232460" y="1685393"/>
                  <a:pt x="240841" y="1695450"/>
                </a:cubicBezTo>
                <a:cubicBezTo>
                  <a:pt x="249931" y="1706358"/>
                  <a:pt x="267387" y="1706247"/>
                  <a:pt x="278941" y="1714500"/>
                </a:cubicBezTo>
                <a:cubicBezTo>
                  <a:pt x="341371" y="1759093"/>
                  <a:pt x="274794" y="1732168"/>
                  <a:pt x="336091" y="1752600"/>
                </a:cubicBezTo>
                <a:cubicBezTo>
                  <a:pt x="348791" y="1765300"/>
                  <a:pt x="358790" y="1781459"/>
                  <a:pt x="374191" y="1790700"/>
                </a:cubicBezTo>
                <a:cubicBezTo>
                  <a:pt x="391410" y="1801031"/>
                  <a:pt x="411860" y="1804880"/>
                  <a:pt x="431341" y="1809750"/>
                </a:cubicBezTo>
                <a:cubicBezTo>
                  <a:pt x="544683" y="1838086"/>
                  <a:pt x="531790" y="1838631"/>
                  <a:pt x="688516" y="1847850"/>
                </a:cubicBezTo>
                <a:lnTo>
                  <a:pt x="1012366" y="1866900"/>
                </a:lnTo>
                <a:cubicBezTo>
                  <a:pt x="1125028" y="1904454"/>
                  <a:pt x="1033603" y="1876965"/>
                  <a:pt x="1307641" y="1885950"/>
                </a:cubicBezTo>
                <a:lnTo>
                  <a:pt x="1621966" y="1895475"/>
                </a:lnTo>
                <a:cubicBezTo>
                  <a:pt x="1720391" y="1892300"/>
                  <a:pt x="1818916" y="1891412"/>
                  <a:pt x="1917241" y="1885950"/>
                </a:cubicBezTo>
                <a:cubicBezTo>
                  <a:pt x="1936759" y="1884866"/>
                  <a:pt x="2008793" y="1866191"/>
                  <a:pt x="2022016" y="1857375"/>
                </a:cubicBezTo>
                <a:cubicBezTo>
                  <a:pt x="2031541" y="1851025"/>
                  <a:pt x="2040352" y="1843445"/>
                  <a:pt x="2050591" y="1838325"/>
                </a:cubicBezTo>
                <a:cubicBezTo>
                  <a:pt x="2129259" y="1798991"/>
                  <a:pt x="2070886" y="1844535"/>
                  <a:pt x="2155366" y="1781175"/>
                </a:cubicBezTo>
                <a:cubicBezTo>
                  <a:pt x="2180766" y="1762125"/>
                  <a:pt x="2205148" y="1741637"/>
                  <a:pt x="2231566" y="1724025"/>
                </a:cubicBezTo>
                <a:cubicBezTo>
                  <a:pt x="2241091" y="1717675"/>
                  <a:pt x="2249902" y="1710095"/>
                  <a:pt x="2260141" y="1704975"/>
                </a:cubicBezTo>
                <a:cubicBezTo>
                  <a:pt x="2269121" y="1700485"/>
                  <a:pt x="2279488" y="1699405"/>
                  <a:pt x="2288716" y="1695450"/>
                </a:cubicBezTo>
                <a:cubicBezTo>
                  <a:pt x="2301767" y="1689857"/>
                  <a:pt x="2314116" y="1682750"/>
                  <a:pt x="2326816" y="1676400"/>
                </a:cubicBezTo>
                <a:cubicBezTo>
                  <a:pt x="2333166" y="1666875"/>
                  <a:pt x="2337251" y="1655363"/>
                  <a:pt x="2345866" y="1647825"/>
                </a:cubicBezTo>
                <a:cubicBezTo>
                  <a:pt x="2363096" y="1632748"/>
                  <a:pt x="2403016" y="1609725"/>
                  <a:pt x="2403016" y="1609725"/>
                </a:cubicBezTo>
                <a:cubicBezTo>
                  <a:pt x="2409366" y="1600200"/>
                  <a:pt x="2414737" y="1589944"/>
                  <a:pt x="2422066" y="1581150"/>
                </a:cubicBezTo>
                <a:cubicBezTo>
                  <a:pt x="2430690" y="1570802"/>
                  <a:pt x="2443169" y="1563783"/>
                  <a:pt x="2450641" y="1552575"/>
                </a:cubicBezTo>
                <a:cubicBezTo>
                  <a:pt x="2456210" y="1544221"/>
                  <a:pt x="2455290" y="1532777"/>
                  <a:pt x="2460166" y="1524000"/>
                </a:cubicBezTo>
                <a:cubicBezTo>
                  <a:pt x="2471285" y="1503986"/>
                  <a:pt x="2491026" y="1488570"/>
                  <a:pt x="2498266" y="1466850"/>
                </a:cubicBezTo>
                <a:cubicBezTo>
                  <a:pt x="2522207" y="1395026"/>
                  <a:pt x="2489912" y="1483558"/>
                  <a:pt x="2526841" y="1409700"/>
                </a:cubicBezTo>
                <a:cubicBezTo>
                  <a:pt x="2534454" y="1394475"/>
                  <a:pt x="2541822" y="1357267"/>
                  <a:pt x="2545891" y="1343025"/>
                </a:cubicBezTo>
                <a:cubicBezTo>
                  <a:pt x="2556611" y="1305504"/>
                  <a:pt x="2556820" y="1319662"/>
                  <a:pt x="2564941" y="1276350"/>
                </a:cubicBezTo>
                <a:cubicBezTo>
                  <a:pt x="2585766" y="1165284"/>
                  <a:pt x="2583015" y="1171812"/>
                  <a:pt x="2593516" y="1066800"/>
                </a:cubicBezTo>
                <a:cubicBezTo>
                  <a:pt x="2590341" y="984250"/>
                  <a:pt x="2591702" y="901400"/>
                  <a:pt x="2583991" y="819150"/>
                </a:cubicBezTo>
                <a:cubicBezTo>
                  <a:pt x="2582117" y="799157"/>
                  <a:pt x="2581649" y="773139"/>
                  <a:pt x="2564941" y="762000"/>
                </a:cubicBezTo>
                <a:lnTo>
                  <a:pt x="2536366" y="742950"/>
                </a:lnTo>
                <a:cubicBezTo>
                  <a:pt x="2530016" y="733425"/>
                  <a:pt x="2522436" y="724614"/>
                  <a:pt x="2517316" y="714375"/>
                </a:cubicBezTo>
                <a:cubicBezTo>
                  <a:pt x="2512826" y="705395"/>
                  <a:pt x="2513360" y="694154"/>
                  <a:pt x="2507791" y="685800"/>
                </a:cubicBezTo>
                <a:cubicBezTo>
                  <a:pt x="2491536" y="661418"/>
                  <a:pt x="2462243" y="647137"/>
                  <a:pt x="2441116" y="628650"/>
                </a:cubicBezTo>
                <a:cubicBezTo>
                  <a:pt x="2427599" y="616823"/>
                  <a:pt x="2414843" y="604067"/>
                  <a:pt x="2403016" y="590550"/>
                </a:cubicBezTo>
                <a:cubicBezTo>
                  <a:pt x="2392562" y="578603"/>
                  <a:pt x="2387650" y="561256"/>
                  <a:pt x="2374441" y="552450"/>
                </a:cubicBezTo>
                <a:cubicBezTo>
                  <a:pt x="2357733" y="541311"/>
                  <a:pt x="2317291" y="533400"/>
                  <a:pt x="2317291" y="533400"/>
                </a:cubicBezTo>
                <a:cubicBezTo>
                  <a:pt x="2295066" y="500063"/>
                  <a:pt x="2288716" y="482600"/>
                  <a:pt x="2241091" y="466725"/>
                </a:cubicBezTo>
                <a:cubicBezTo>
                  <a:pt x="2231566" y="463550"/>
                  <a:pt x="2221293" y="462076"/>
                  <a:pt x="2212516" y="457200"/>
                </a:cubicBezTo>
                <a:cubicBezTo>
                  <a:pt x="2192502" y="446081"/>
                  <a:pt x="2174416" y="431800"/>
                  <a:pt x="2155366" y="419100"/>
                </a:cubicBezTo>
                <a:lnTo>
                  <a:pt x="2069641" y="361950"/>
                </a:lnTo>
                <a:cubicBezTo>
                  <a:pt x="2060116" y="355600"/>
                  <a:pt x="2051305" y="348020"/>
                  <a:pt x="2041066" y="342900"/>
                </a:cubicBezTo>
                <a:cubicBezTo>
                  <a:pt x="2028366" y="336550"/>
                  <a:pt x="2014520" y="332103"/>
                  <a:pt x="2002966" y="323850"/>
                </a:cubicBezTo>
                <a:cubicBezTo>
                  <a:pt x="1992005" y="316020"/>
                  <a:pt x="1985352" y="303105"/>
                  <a:pt x="1974391" y="295275"/>
                </a:cubicBezTo>
                <a:cubicBezTo>
                  <a:pt x="1962837" y="287022"/>
                  <a:pt x="1948619" y="283270"/>
                  <a:pt x="1936291" y="276225"/>
                </a:cubicBezTo>
                <a:cubicBezTo>
                  <a:pt x="1926352" y="270545"/>
                  <a:pt x="1918177" y="261824"/>
                  <a:pt x="1907716" y="257175"/>
                </a:cubicBezTo>
                <a:cubicBezTo>
                  <a:pt x="1889366" y="249020"/>
                  <a:pt x="1867274" y="249264"/>
                  <a:pt x="1850566" y="238125"/>
                </a:cubicBezTo>
                <a:cubicBezTo>
                  <a:pt x="1768674" y="183530"/>
                  <a:pt x="1872286" y="248985"/>
                  <a:pt x="1793416" y="209550"/>
                </a:cubicBezTo>
                <a:cubicBezTo>
                  <a:pt x="1783177" y="204430"/>
                  <a:pt x="1775080" y="195620"/>
                  <a:pt x="1764841" y="190500"/>
                </a:cubicBezTo>
                <a:cubicBezTo>
                  <a:pt x="1739110" y="177635"/>
                  <a:pt x="1705456" y="177303"/>
                  <a:pt x="1679116" y="171450"/>
                </a:cubicBezTo>
                <a:cubicBezTo>
                  <a:pt x="1633942" y="161411"/>
                  <a:pt x="1630269" y="142468"/>
                  <a:pt x="1574341" y="123825"/>
                </a:cubicBezTo>
                <a:cubicBezTo>
                  <a:pt x="1564816" y="120650"/>
                  <a:pt x="1555420" y="117058"/>
                  <a:pt x="1545766" y="114300"/>
                </a:cubicBezTo>
                <a:cubicBezTo>
                  <a:pt x="1531524" y="110231"/>
                  <a:pt x="1494316" y="102863"/>
                  <a:pt x="1479091" y="95250"/>
                </a:cubicBezTo>
                <a:cubicBezTo>
                  <a:pt x="1468852" y="90130"/>
                  <a:pt x="1460977" y="80849"/>
                  <a:pt x="1450516" y="76200"/>
                </a:cubicBezTo>
                <a:lnTo>
                  <a:pt x="1364791" y="47625"/>
                </a:lnTo>
                <a:lnTo>
                  <a:pt x="1336216" y="38100"/>
                </a:lnTo>
                <a:cubicBezTo>
                  <a:pt x="1326691" y="34925"/>
                  <a:pt x="1315995" y="34144"/>
                  <a:pt x="1307641" y="28575"/>
                </a:cubicBezTo>
                <a:cubicBezTo>
                  <a:pt x="1298116" y="22225"/>
                  <a:pt x="1290381" y="11266"/>
                  <a:pt x="1279066" y="9525"/>
                </a:cubicBezTo>
                <a:cubicBezTo>
                  <a:pt x="1247685" y="4697"/>
                  <a:pt x="1301291" y="0"/>
                  <a:pt x="1221916" y="0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9A6024B-0480-4D4F-9873-47B9CFE8DA37}"/>
              </a:ext>
            </a:extLst>
          </p:cNvPr>
          <p:cNvSpPr/>
          <p:nvPr/>
        </p:nvSpPr>
        <p:spPr>
          <a:xfrm>
            <a:off x="5434642" y="2587925"/>
            <a:ext cx="2018581" cy="2751826"/>
          </a:xfrm>
          <a:custGeom>
            <a:avLst/>
            <a:gdLst>
              <a:gd name="connsiteX0" fmla="*/ 1354347 w 2018581"/>
              <a:gd name="connsiteY0" fmla="*/ 146649 h 2751826"/>
              <a:gd name="connsiteX1" fmla="*/ 1311215 w 2018581"/>
              <a:gd name="connsiteY1" fmla="*/ 112143 h 2751826"/>
              <a:gd name="connsiteX2" fmla="*/ 1276709 w 2018581"/>
              <a:gd name="connsiteY2" fmla="*/ 103517 h 2751826"/>
              <a:gd name="connsiteX3" fmla="*/ 1233577 w 2018581"/>
              <a:gd name="connsiteY3" fmla="*/ 69011 h 2751826"/>
              <a:gd name="connsiteX4" fmla="*/ 1216324 w 2018581"/>
              <a:gd name="connsiteY4" fmla="*/ 43132 h 2751826"/>
              <a:gd name="connsiteX5" fmla="*/ 1138686 w 2018581"/>
              <a:gd name="connsiteY5" fmla="*/ 0 h 2751826"/>
              <a:gd name="connsiteX6" fmla="*/ 1026543 w 2018581"/>
              <a:gd name="connsiteY6" fmla="*/ 25879 h 2751826"/>
              <a:gd name="connsiteX7" fmla="*/ 1009290 w 2018581"/>
              <a:gd name="connsiteY7" fmla="*/ 51758 h 2751826"/>
              <a:gd name="connsiteX8" fmla="*/ 1009290 w 2018581"/>
              <a:gd name="connsiteY8" fmla="*/ 327803 h 2751826"/>
              <a:gd name="connsiteX9" fmla="*/ 1026543 w 2018581"/>
              <a:gd name="connsiteY9" fmla="*/ 379562 h 2751826"/>
              <a:gd name="connsiteX10" fmla="*/ 1078301 w 2018581"/>
              <a:gd name="connsiteY10" fmla="*/ 465826 h 2751826"/>
              <a:gd name="connsiteX11" fmla="*/ 1095554 w 2018581"/>
              <a:gd name="connsiteY11" fmla="*/ 491705 h 2751826"/>
              <a:gd name="connsiteX12" fmla="*/ 1112807 w 2018581"/>
              <a:gd name="connsiteY12" fmla="*/ 517584 h 2751826"/>
              <a:gd name="connsiteX13" fmla="*/ 1155939 w 2018581"/>
              <a:gd name="connsiteY13" fmla="*/ 595222 h 2751826"/>
              <a:gd name="connsiteX14" fmla="*/ 1173192 w 2018581"/>
              <a:gd name="connsiteY14" fmla="*/ 621101 h 2751826"/>
              <a:gd name="connsiteX15" fmla="*/ 1199071 w 2018581"/>
              <a:gd name="connsiteY15" fmla="*/ 646981 h 2751826"/>
              <a:gd name="connsiteX16" fmla="*/ 1216324 w 2018581"/>
              <a:gd name="connsiteY16" fmla="*/ 681486 h 2751826"/>
              <a:gd name="connsiteX17" fmla="*/ 1268083 w 2018581"/>
              <a:gd name="connsiteY17" fmla="*/ 733245 h 2751826"/>
              <a:gd name="connsiteX18" fmla="*/ 1328467 w 2018581"/>
              <a:gd name="connsiteY18" fmla="*/ 810883 h 2751826"/>
              <a:gd name="connsiteX19" fmla="*/ 1371600 w 2018581"/>
              <a:gd name="connsiteY19" fmla="*/ 854015 h 2751826"/>
              <a:gd name="connsiteX20" fmla="*/ 1388852 w 2018581"/>
              <a:gd name="connsiteY20" fmla="*/ 879894 h 2751826"/>
              <a:gd name="connsiteX21" fmla="*/ 1397479 w 2018581"/>
              <a:gd name="connsiteY21" fmla="*/ 905773 h 2751826"/>
              <a:gd name="connsiteX22" fmla="*/ 1423358 w 2018581"/>
              <a:gd name="connsiteY22" fmla="*/ 923026 h 2751826"/>
              <a:gd name="connsiteX23" fmla="*/ 1466490 w 2018581"/>
              <a:gd name="connsiteY23" fmla="*/ 974784 h 2751826"/>
              <a:gd name="connsiteX24" fmla="*/ 1509622 w 2018581"/>
              <a:gd name="connsiteY24" fmla="*/ 1017917 h 2751826"/>
              <a:gd name="connsiteX25" fmla="*/ 1518249 w 2018581"/>
              <a:gd name="connsiteY25" fmla="*/ 1043796 h 2751826"/>
              <a:gd name="connsiteX26" fmla="*/ 1561381 w 2018581"/>
              <a:gd name="connsiteY26" fmla="*/ 1095554 h 2751826"/>
              <a:gd name="connsiteX27" fmla="*/ 1604513 w 2018581"/>
              <a:gd name="connsiteY27" fmla="*/ 1173192 h 2751826"/>
              <a:gd name="connsiteX28" fmla="*/ 1621766 w 2018581"/>
              <a:gd name="connsiteY28" fmla="*/ 1199071 h 2751826"/>
              <a:gd name="connsiteX29" fmla="*/ 1630392 w 2018581"/>
              <a:gd name="connsiteY29" fmla="*/ 1544128 h 2751826"/>
              <a:gd name="connsiteX30" fmla="*/ 1621766 w 2018581"/>
              <a:gd name="connsiteY30" fmla="*/ 1570007 h 2751826"/>
              <a:gd name="connsiteX31" fmla="*/ 1570007 w 2018581"/>
              <a:gd name="connsiteY31" fmla="*/ 1613139 h 2751826"/>
              <a:gd name="connsiteX32" fmla="*/ 1518249 w 2018581"/>
              <a:gd name="connsiteY32" fmla="*/ 1664898 h 2751826"/>
              <a:gd name="connsiteX33" fmla="*/ 1466490 w 2018581"/>
              <a:gd name="connsiteY33" fmla="*/ 1699403 h 2751826"/>
              <a:gd name="connsiteX34" fmla="*/ 1431984 w 2018581"/>
              <a:gd name="connsiteY34" fmla="*/ 1742535 h 2751826"/>
              <a:gd name="connsiteX35" fmla="*/ 1380226 w 2018581"/>
              <a:gd name="connsiteY35" fmla="*/ 1759788 h 2751826"/>
              <a:gd name="connsiteX36" fmla="*/ 1362973 w 2018581"/>
              <a:gd name="connsiteY36" fmla="*/ 1785667 h 2751826"/>
              <a:gd name="connsiteX37" fmla="*/ 1337094 w 2018581"/>
              <a:gd name="connsiteY37" fmla="*/ 1794294 h 2751826"/>
              <a:gd name="connsiteX38" fmla="*/ 1311215 w 2018581"/>
              <a:gd name="connsiteY38" fmla="*/ 1811547 h 2751826"/>
              <a:gd name="connsiteX39" fmla="*/ 1293962 w 2018581"/>
              <a:gd name="connsiteY39" fmla="*/ 1837426 h 2751826"/>
              <a:gd name="connsiteX40" fmla="*/ 1268083 w 2018581"/>
              <a:gd name="connsiteY40" fmla="*/ 1854679 h 2751826"/>
              <a:gd name="connsiteX41" fmla="*/ 1233577 w 2018581"/>
              <a:gd name="connsiteY41" fmla="*/ 1906437 h 2751826"/>
              <a:gd name="connsiteX42" fmla="*/ 1216324 w 2018581"/>
              <a:gd name="connsiteY42" fmla="*/ 1932317 h 2751826"/>
              <a:gd name="connsiteX43" fmla="*/ 1112807 w 2018581"/>
              <a:gd name="connsiteY43" fmla="*/ 2001328 h 2751826"/>
              <a:gd name="connsiteX44" fmla="*/ 1086928 w 2018581"/>
              <a:gd name="connsiteY44" fmla="*/ 2018581 h 2751826"/>
              <a:gd name="connsiteX45" fmla="*/ 1035169 w 2018581"/>
              <a:gd name="connsiteY45" fmla="*/ 2035833 h 2751826"/>
              <a:gd name="connsiteX46" fmla="*/ 1009290 w 2018581"/>
              <a:gd name="connsiteY46" fmla="*/ 2044460 h 2751826"/>
              <a:gd name="connsiteX47" fmla="*/ 931652 w 2018581"/>
              <a:gd name="connsiteY47" fmla="*/ 2087592 h 2751826"/>
              <a:gd name="connsiteX48" fmla="*/ 914400 w 2018581"/>
              <a:gd name="connsiteY48" fmla="*/ 2113471 h 2751826"/>
              <a:gd name="connsiteX49" fmla="*/ 879894 w 2018581"/>
              <a:gd name="connsiteY49" fmla="*/ 2122098 h 2751826"/>
              <a:gd name="connsiteX50" fmla="*/ 819509 w 2018581"/>
              <a:gd name="connsiteY50" fmla="*/ 2130724 h 2751826"/>
              <a:gd name="connsiteX51" fmla="*/ 707366 w 2018581"/>
              <a:gd name="connsiteY51" fmla="*/ 2147977 h 2751826"/>
              <a:gd name="connsiteX52" fmla="*/ 655607 w 2018581"/>
              <a:gd name="connsiteY52" fmla="*/ 2139350 h 2751826"/>
              <a:gd name="connsiteX53" fmla="*/ 595222 w 2018581"/>
              <a:gd name="connsiteY53" fmla="*/ 2130724 h 2751826"/>
              <a:gd name="connsiteX54" fmla="*/ 543464 w 2018581"/>
              <a:gd name="connsiteY54" fmla="*/ 2104845 h 2751826"/>
              <a:gd name="connsiteX55" fmla="*/ 465826 w 2018581"/>
              <a:gd name="connsiteY55" fmla="*/ 2044460 h 2751826"/>
              <a:gd name="connsiteX56" fmla="*/ 388188 w 2018581"/>
              <a:gd name="connsiteY56" fmla="*/ 2001328 h 2751826"/>
              <a:gd name="connsiteX57" fmla="*/ 362309 w 2018581"/>
              <a:gd name="connsiteY57" fmla="*/ 1992701 h 2751826"/>
              <a:gd name="connsiteX58" fmla="*/ 336430 w 2018581"/>
              <a:gd name="connsiteY58" fmla="*/ 1984075 h 2751826"/>
              <a:gd name="connsiteX59" fmla="*/ 310550 w 2018581"/>
              <a:gd name="connsiteY59" fmla="*/ 1966822 h 2751826"/>
              <a:gd name="connsiteX60" fmla="*/ 43132 w 2018581"/>
              <a:gd name="connsiteY60" fmla="*/ 1984075 h 2751826"/>
              <a:gd name="connsiteX61" fmla="*/ 0 w 2018581"/>
              <a:gd name="connsiteY61" fmla="*/ 2061713 h 2751826"/>
              <a:gd name="connsiteX62" fmla="*/ 8626 w 2018581"/>
              <a:gd name="connsiteY62" fmla="*/ 2199735 h 2751826"/>
              <a:gd name="connsiteX63" fmla="*/ 25879 w 2018581"/>
              <a:gd name="connsiteY63" fmla="*/ 2225615 h 2751826"/>
              <a:gd name="connsiteX64" fmla="*/ 34505 w 2018581"/>
              <a:gd name="connsiteY64" fmla="*/ 2251494 h 2751826"/>
              <a:gd name="connsiteX65" fmla="*/ 86264 w 2018581"/>
              <a:gd name="connsiteY65" fmla="*/ 2294626 h 2751826"/>
              <a:gd name="connsiteX66" fmla="*/ 138022 w 2018581"/>
              <a:gd name="connsiteY66" fmla="*/ 2337758 h 2751826"/>
              <a:gd name="connsiteX67" fmla="*/ 181154 w 2018581"/>
              <a:gd name="connsiteY67" fmla="*/ 2389517 h 2751826"/>
              <a:gd name="connsiteX68" fmla="*/ 224286 w 2018581"/>
              <a:gd name="connsiteY68" fmla="*/ 2432649 h 2751826"/>
              <a:gd name="connsiteX69" fmla="*/ 284671 w 2018581"/>
              <a:gd name="connsiteY69" fmla="*/ 2501660 h 2751826"/>
              <a:gd name="connsiteX70" fmla="*/ 319177 w 2018581"/>
              <a:gd name="connsiteY70" fmla="*/ 2553418 h 2751826"/>
              <a:gd name="connsiteX71" fmla="*/ 345056 w 2018581"/>
              <a:gd name="connsiteY71" fmla="*/ 2587924 h 2751826"/>
              <a:gd name="connsiteX72" fmla="*/ 396815 w 2018581"/>
              <a:gd name="connsiteY72" fmla="*/ 2648309 h 2751826"/>
              <a:gd name="connsiteX73" fmla="*/ 422694 w 2018581"/>
              <a:gd name="connsiteY73" fmla="*/ 2682815 h 2751826"/>
              <a:gd name="connsiteX74" fmla="*/ 491705 w 2018581"/>
              <a:gd name="connsiteY74" fmla="*/ 2743200 h 2751826"/>
              <a:gd name="connsiteX75" fmla="*/ 577969 w 2018581"/>
              <a:gd name="connsiteY75" fmla="*/ 2751826 h 2751826"/>
              <a:gd name="connsiteX76" fmla="*/ 923026 w 2018581"/>
              <a:gd name="connsiteY76" fmla="*/ 2743200 h 2751826"/>
              <a:gd name="connsiteX77" fmla="*/ 1026543 w 2018581"/>
              <a:gd name="connsiteY77" fmla="*/ 2725947 h 2751826"/>
              <a:gd name="connsiteX78" fmla="*/ 1086928 w 2018581"/>
              <a:gd name="connsiteY78" fmla="*/ 2717320 h 2751826"/>
              <a:gd name="connsiteX79" fmla="*/ 1112807 w 2018581"/>
              <a:gd name="connsiteY79" fmla="*/ 2700067 h 2751826"/>
              <a:gd name="connsiteX80" fmla="*/ 1164566 w 2018581"/>
              <a:gd name="connsiteY80" fmla="*/ 2682815 h 2751826"/>
              <a:gd name="connsiteX81" fmla="*/ 1190445 w 2018581"/>
              <a:gd name="connsiteY81" fmla="*/ 2665562 h 2751826"/>
              <a:gd name="connsiteX82" fmla="*/ 1216324 w 2018581"/>
              <a:gd name="connsiteY82" fmla="*/ 2656935 h 2751826"/>
              <a:gd name="connsiteX83" fmla="*/ 1268083 w 2018581"/>
              <a:gd name="connsiteY83" fmla="*/ 2622430 h 2751826"/>
              <a:gd name="connsiteX84" fmla="*/ 1293962 w 2018581"/>
              <a:gd name="connsiteY84" fmla="*/ 2605177 h 2751826"/>
              <a:gd name="connsiteX85" fmla="*/ 1371600 w 2018581"/>
              <a:gd name="connsiteY85" fmla="*/ 2544792 h 2751826"/>
              <a:gd name="connsiteX86" fmla="*/ 1397479 w 2018581"/>
              <a:gd name="connsiteY86" fmla="*/ 2527539 h 2751826"/>
              <a:gd name="connsiteX87" fmla="*/ 1457864 w 2018581"/>
              <a:gd name="connsiteY87" fmla="*/ 2501660 h 2751826"/>
              <a:gd name="connsiteX88" fmla="*/ 1483743 w 2018581"/>
              <a:gd name="connsiteY88" fmla="*/ 2475781 h 2751826"/>
              <a:gd name="connsiteX89" fmla="*/ 1509622 w 2018581"/>
              <a:gd name="connsiteY89" fmla="*/ 2458528 h 2751826"/>
              <a:gd name="connsiteX90" fmla="*/ 1544128 w 2018581"/>
              <a:gd name="connsiteY90" fmla="*/ 2406769 h 2751826"/>
              <a:gd name="connsiteX91" fmla="*/ 1561381 w 2018581"/>
              <a:gd name="connsiteY91" fmla="*/ 2380890 h 2751826"/>
              <a:gd name="connsiteX92" fmla="*/ 1621766 w 2018581"/>
              <a:gd name="connsiteY92" fmla="*/ 2329132 h 2751826"/>
              <a:gd name="connsiteX93" fmla="*/ 1630392 w 2018581"/>
              <a:gd name="connsiteY93" fmla="*/ 2294626 h 2751826"/>
              <a:gd name="connsiteX94" fmla="*/ 1682150 w 2018581"/>
              <a:gd name="connsiteY94" fmla="*/ 2225615 h 2751826"/>
              <a:gd name="connsiteX95" fmla="*/ 1716656 w 2018581"/>
              <a:gd name="connsiteY95" fmla="*/ 2182483 h 2751826"/>
              <a:gd name="connsiteX96" fmla="*/ 1725283 w 2018581"/>
              <a:gd name="connsiteY96" fmla="*/ 2156603 h 2751826"/>
              <a:gd name="connsiteX97" fmla="*/ 1785667 w 2018581"/>
              <a:gd name="connsiteY97" fmla="*/ 2078966 h 2751826"/>
              <a:gd name="connsiteX98" fmla="*/ 1811547 w 2018581"/>
              <a:gd name="connsiteY98" fmla="*/ 2027207 h 2751826"/>
              <a:gd name="connsiteX99" fmla="*/ 1828800 w 2018581"/>
              <a:gd name="connsiteY99" fmla="*/ 1992701 h 2751826"/>
              <a:gd name="connsiteX100" fmla="*/ 1863305 w 2018581"/>
              <a:gd name="connsiteY100" fmla="*/ 1940943 h 2751826"/>
              <a:gd name="connsiteX101" fmla="*/ 1889184 w 2018581"/>
              <a:gd name="connsiteY101" fmla="*/ 1889184 h 2751826"/>
              <a:gd name="connsiteX102" fmla="*/ 1923690 w 2018581"/>
              <a:gd name="connsiteY102" fmla="*/ 1811547 h 2751826"/>
              <a:gd name="connsiteX103" fmla="*/ 1932316 w 2018581"/>
              <a:gd name="connsiteY103" fmla="*/ 1785667 h 2751826"/>
              <a:gd name="connsiteX104" fmla="*/ 1949569 w 2018581"/>
              <a:gd name="connsiteY104" fmla="*/ 1708030 h 2751826"/>
              <a:gd name="connsiteX105" fmla="*/ 1966822 w 2018581"/>
              <a:gd name="connsiteY105" fmla="*/ 1587260 h 2751826"/>
              <a:gd name="connsiteX106" fmla="*/ 1984075 w 2018581"/>
              <a:gd name="connsiteY106" fmla="*/ 1552754 h 2751826"/>
              <a:gd name="connsiteX107" fmla="*/ 1992701 w 2018581"/>
              <a:gd name="connsiteY107" fmla="*/ 1526875 h 2751826"/>
              <a:gd name="connsiteX108" fmla="*/ 2009954 w 2018581"/>
              <a:gd name="connsiteY108" fmla="*/ 1457864 h 2751826"/>
              <a:gd name="connsiteX109" fmla="*/ 2018581 w 2018581"/>
              <a:gd name="connsiteY109" fmla="*/ 1380226 h 2751826"/>
              <a:gd name="connsiteX110" fmla="*/ 2009954 w 2018581"/>
              <a:gd name="connsiteY110" fmla="*/ 1199071 h 2751826"/>
              <a:gd name="connsiteX111" fmla="*/ 2001328 w 2018581"/>
              <a:gd name="connsiteY111" fmla="*/ 1164566 h 2751826"/>
              <a:gd name="connsiteX112" fmla="*/ 1966822 w 2018581"/>
              <a:gd name="connsiteY112" fmla="*/ 1078301 h 2751826"/>
              <a:gd name="connsiteX113" fmla="*/ 1949569 w 2018581"/>
              <a:gd name="connsiteY113" fmla="*/ 1052422 h 2751826"/>
              <a:gd name="connsiteX114" fmla="*/ 1915064 w 2018581"/>
              <a:gd name="connsiteY114" fmla="*/ 1000664 h 2751826"/>
              <a:gd name="connsiteX115" fmla="*/ 1906437 w 2018581"/>
              <a:gd name="connsiteY115" fmla="*/ 966158 h 2751826"/>
              <a:gd name="connsiteX116" fmla="*/ 1871932 w 2018581"/>
              <a:gd name="connsiteY116" fmla="*/ 914400 h 2751826"/>
              <a:gd name="connsiteX117" fmla="*/ 1854679 w 2018581"/>
              <a:gd name="connsiteY117" fmla="*/ 888520 h 2751826"/>
              <a:gd name="connsiteX118" fmla="*/ 1837426 w 2018581"/>
              <a:gd name="connsiteY118" fmla="*/ 862641 h 2751826"/>
              <a:gd name="connsiteX119" fmla="*/ 1828800 w 2018581"/>
              <a:gd name="connsiteY119" fmla="*/ 828135 h 2751826"/>
              <a:gd name="connsiteX120" fmla="*/ 1794294 w 2018581"/>
              <a:gd name="connsiteY120" fmla="*/ 776377 h 2751826"/>
              <a:gd name="connsiteX121" fmla="*/ 1785667 w 2018581"/>
              <a:gd name="connsiteY121" fmla="*/ 750498 h 2751826"/>
              <a:gd name="connsiteX122" fmla="*/ 1751162 w 2018581"/>
              <a:gd name="connsiteY122" fmla="*/ 698739 h 2751826"/>
              <a:gd name="connsiteX123" fmla="*/ 1708030 w 2018581"/>
              <a:gd name="connsiteY123" fmla="*/ 655607 h 2751826"/>
              <a:gd name="connsiteX124" fmla="*/ 1656271 w 2018581"/>
              <a:gd name="connsiteY124" fmla="*/ 569343 h 2751826"/>
              <a:gd name="connsiteX125" fmla="*/ 1621766 w 2018581"/>
              <a:gd name="connsiteY125" fmla="*/ 543464 h 2751826"/>
              <a:gd name="connsiteX126" fmla="*/ 1561381 w 2018581"/>
              <a:gd name="connsiteY126" fmla="*/ 465826 h 2751826"/>
              <a:gd name="connsiteX127" fmla="*/ 1552754 w 2018581"/>
              <a:gd name="connsiteY127" fmla="*/ 439947 h 2751826"/>
              <a:gd name="connsiteX128" fmla="*/ 1526875 w 2018581"/>
              <a:gd name="connsiteY128" fmla="*/ 414067 h 2751826"/>
              <a:gd name="connsiteX129" fmla="*/ 1509622 w 2018581"/>
              <a:gd name="connsiteY129" fmla="*/ 388188 h 2751826"/>
              <a:gd name="connsiteX130" fmla="*/ 1475116 w 2018581"/>
              <a:gd name="connsiteY130" fmla="*/ 336430 h 2751826"/>
              <a:gd name="connsiteX131" fmla="*/ 1466490 w 2018581"/>
              <a:gd name="connsiteY131" fmla="*/ 310550 h 2751826"/>
              <a:gd name="connsiteX132" fmla="*/ 1431984 w 2018581"/>
              <a:gd name="connsiteY132" fmla="*/ 258792 h 2751826"/>
              <a:gd name="connsiteX133" fmla="*/ 1414732 w 2018581"/>
              <a:gd name="connsiteY133" fmla="*/ 232913 h 2751826"/>
              <a:gd name="connsiteX134" fmla="*/ 1397479 w 2018581"/>
              <a:gd name="connsiteY134" fmla="*/ 207033 h 2751826"/>
              <a:gd name="connsiteX135" fmla="*/ 1354347 w 2018581"/>
              <a:gd name="connsiteY135" fmla="*/ 146649 h 2751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</a:cxnLst>
            <a:rect l="l" t="t" r="r" b="b"/>
            <a:pathLst>
              <a:path w="2018581" h="2751826">
                <a:moveTo>
                  <a:pt x="1354347" y="146649"/>
                </a:moveTo>
                <a:cubicBezTo>
                  <a:pt x="1339970" y="135147"/>
                  <a:pt x="1327310" y="121085"/>
                  <a:pt x="1311215" y="112143"/>
                </a:cubicBezTo>
                <a:cubicBezTo>
                  <a:pt x="1300851" y="106385"/>
                  <a:pt x="1286574" y="110093"/>
                  <a:pt x="1276709" y="103517"/>
                </a:cubicBezTo>
                <a:cubicBezTo>
                  <a:pt x="1198670" y="51491"/>
                  <a:pt x="1318179" y="97211"/>
                  <a:pt x="1233577" y="69011"/>
                </a:cubicBezTo>
                <a:cubicBezTo>
                  <a:pt x="1227826" y="60385"/>
                  <a:pt x="1224126" y="49959"/>
                  <a:pt x="1216324" y="43132"/>
                </a:cubicBezTo>
                <a:cubicBezTo>
                  <a:pt x="1179815" y="11186"/>
                  <a:pt x="1174232" y="11848"/>
                  <a:pt x="1138686" y="0"/>
                </a:cubicBezTo>
                <a:cubicBezTo>
                  <a:pt x="1093642" y="4504"/>
                  <a:pt x="1057977" y="-5555"/>
                  <a:pt x="1026543" y="25879"/>
                </a:cubicBezTo>
                <a:cubicBezTo>
                  <a:pt x="1019212" y="33210"/>
                  <a:pt x="1015041" y="43132"/>
                  <a:pt x="1009290" y="51758"/>
                </a:cubicBezTo>
                <a:cubicBezTo>
                  <a:pt x="975431" y="153339"/>
                  <a:pt x="989785" y="100247"/>
                  <a:pt x="1009290" y="327803"/>
                </a:cubicBezTo>
                <a:cubicBezTo>
                  <a:pt x="1010843" y="345923"/>
                  <a:pt x="1018410" y="363296"/>
                  <a:pt x="1026543" y="379562"/>
                </a:cubicBezTo>
                <a:cubicBezTo>
                  <a:pt x="1053068" y="432611"/>
                  <a:pt x="1036665" y="403371"/>
                  <a:pt x="1078301" y="465826"/>
                </a:cubicBezTo>
                <a:lnTo>
                  <a:pt x="1095554" y="491705"/>
                </a:lnTo>
                <a:lnTo>
                  <a:pt x="1112807" y="517584"/>
                </a:lnTo>
                <a:cubicBezTo>
                  <a:pt x="1127990" y="563135"/>
                  <a:pt x="1116389" y="535898"/>
                  <a:pt x="1155939" y="595222"/>
                </a:cubicBezTo>
                <a:cubicBezTo>
                  <a:pt x="1161690" y="603848"/>
                  <a:pt x="1165861" y="613770"/>
                  <a:pt x="1173192" y="621101"/>
                </a:cubicBezTo>
                <a:cubicBezTo>
                  <a:pt x="1181818" y="629728"/>
                  <a:pt x="1191980" y="637054"/>
                  <a:pt x="1199071" y="646981"/>
                </a:cubicBezTo>
                <a:cubicBezTo>
                  <a:pt x="1206545" y="657445"/>
                  <a:pt x="1208291" y="671445"/>
                  <a:pt x="1216324" y="681486"/>
                </a:cubicBezTo>
                <a:cubicBezTo>
                  <a:pt x="1231566" y="700539"/>
                  <a:pt x="1254549" y="712943"/>
                  <a:pt x="1268083" y="733245"/>
                </a:cubicBezTo>
                <a:cubicBezTo>
                  <a:pt x="1355286" y="864050"/>
                  <a:pt x="1260903" y="729805"/>
                  <a:pt x="1328467" y="810883"/>
                </a:cubicBezTo>
                <a:cubicBezTo>
                  <a:pt x="1364408" y="854013"/>
                  <a:pt x="1324156" y="822386"/>
                  <a:pt x="1371600" y="854015"/>
                </a:cubicBezTo>
                <a:cubicBezTo>
                  <a:pt x="1377351" y="862641"/>
                  <a:pt x="1384216" y="870621"/>
                  <a:pt x="1388852" y="879894"/>
                </a:cubicBezTo>
                <a:cubicBezTo>
                  <a:pt x="1392919" y="888027"/>
                  <a:pt x="1391799" y="898673"/>
                  <a:pt x="1397479" y="905773"/>
                </a:cubicBezTo>
                <a:cubicBezTo>
                  <a:pt x="1403956" y="913869"/>
                  <a:pt x="1414732" y="917275"/>
                  <a:pt x="1423358" y="923026"/>
                </a:cubicBezTo>
                <a:cubicBezTo>
                  <a:pt x="1466198" y="987284"/>
                  <a:pt x="1411135" y="908358"/>
                  <a:pt x="1466490" y="974784"/>
                </a:cubicBezTo>
                <a:cubicBezTo>
                  <a:pt x="1502434" y="1017917"/>
                  <a:pt x="1462176" y="986286"/>
                  <a:pt x="1509622" y="1017917"/>
                </a:cubicBezTo>
                <a:cubicBezTo>
                  <a:pt x="1512498" y="1026543"/>
                  <a:pt x="1514182" y="1035663"/>
                  <a:pt x="1518249" y="1043796"/>
                </a:cubicBezTo>
                <a:cubicBezTo>
                  <a:pt x="1530260" y="1067819"/>
                  <a:pt x="1542300" y="1076474"/>
                  <a:pt x="1561381" y="1095554"/>
                </a:cubicBezTo>
                <a:cubicBezTo>
                  <a:pt x="1576564" y="1141104"/>
                  <a:pt x="1564963" y="1113868"/>
                  <a:pt x="1604513" y="1173192"/>
                </a:cubicBezTo>
                <a:lnTo>
                  <a:pt x="1621766" y="1199071"/>
                </a:lnTo>
                <a:cubicBezTo>
                  <a:pt x="1668718" y="1339936"/>
                  <a:pt x="1646157" y="1252465"/>
                  <a:pt x="1630392" y="1544128"/>
                </a:cubicBezTo>
                <a:cubicBezTo>
                  <a:pt x="1629901" y="1553208"/>
                  <a:pt x="1626810" y="1562441"/>
                  <a:pt x="1621766" y="1570007"/>
                </a:cubicBezTo>
                <a:cubicBezTo>
                  <a:pt x="1600312" y="1602188"/>
                  <a:pt x="1596045" y="1589993"/>
                  <a:pt x="1570007" y="1613139"/>
                </a:cubicBezTo>
                <a:cubicBezTo>
                  <a:pt x="1551771" y="1629349"/>
                  <a:pt x="1538551" y="1651364"/>
                  <a:pt x="1518249" y="1664898"/>
                </a:cubicBezTo>
                <a:lnTo>
                  <a:pt x="1466490" y="1699403"/>
                </a:lnTo>
                <a:cubicBezTo>
                  <a:pt x="1457136" y="1727468"/>
                  <a:pt x="1462523" y="1728963"/>
                  <a:pt x="1431984" y="1742535"/>
                </a:cubicBezTo>
                <a:cubicBezTo>
                  <a:pt x="1415365" y="1749921"/>
                  <a:pt x="1380226" y="1759788"/>
                  <a:pt x="1380226" y="1759788"/>
                </a:cubicBezTo>
                <a:cubicBezTo>
                  <a:pt x="1374475" y="1768414"/>
                  <a:pt x="1371069" y="1779190"/>
                  <a:pt x="1362973" y="1785667"/>
                </a:cubicBezTo>
                <a:cubicBezTo>
                  <a:pt x="1355873" y="1791347"/>
                  <a:pt x="1345227" y="1790227"/>
                  <a:pt x="1337094" y="1794294"/>
                </a:cubicBezTo>
                <a:cubicBezTo>
                  <a:pt x="1327821" y="1798931"/>
                  <a:pt x="1319841" y="1805796"/>
                  <a:pt x="1311215" y="1811547"/>
                </a:cubicBezTo>
                <a:cubicBezTo>
                  <a:pt x="1305464" y="1820173"/>
                  <a:pt x="1301293" y="1830095"/>
                  <a:pt x="1293962" y="1837426"/>
                </a:cubicBezTo>
                <a:cubicBezTo>
                  <a:pt x="1286631" y="1844757"/>
                  <a:pt x="1274910" y="1846877"/>
                  <a:pt x="1268083" y="1854679"/>
                </a:cubicBezTo>
                <a:cubicBezTo>
                  <a:pt x="1254429" y="1870284"/>
                  <a:pt x="1245079" y="1889184"/>
                  <a:pt x="1233577" y="1906437"/>
                </a:cubicBezTo>
                <a:cubicBezTo>
                  <a:pt x="1227826" y="1915064"/>
                  <a:pt x="1224951" y="1926566"/>
                  <a:pt x="1216324" y="1932317"/>
                </a:cubicBezTo>
                <a:lnTo>
                  <a:pt x="1112807" y="2001328"/>
                </a:lnTo>
                <a:cubicBezTo>
                  <a:pt x="1104181" y="2007079"/>
                  <a:pt x="1096764" y="2015303"/>
                  <a:pt x="1086928" y="2018581"/>
                </a:cubicBezTo>
                <a:lnTo>
                  <a:pt x="1035169" y="2035833"/>
                </a:lnTo>
                <a:cubicBezTo>
                  <a:pt x="1026543" y="2038708"/>
                  <a:pt x="1016856" y="2039416"/>
                  <a:pt x="1009290" y="2044460"/>
                </a:cubicBezTo>
                <a:cubicBezTo>
                  <a:pt x="949966" y="2084010"/>
                  <a:pt x="977203" y="2072409"/>
                  <a:pt x="931652" y="2087592"/>
                </a:cubicBezTo>
                <a:cubicBezTo>
                  <a:pt x="925901" y="2096218"/>
                  <a:pt x="923026" y="2107720"/>
                  <a:pt x="914400" y="2113471"/>
                </a:cubicBezTo>
                <a:cubicBezTo>
                  <a:pt x="904535" y="2120048"/>
                  <a:pt x="891559" y="2119977"/>
                  <a:pt x="879894" y="2122098"/>
                </a:cubicBezTo>
                <a:cubicBezTo>
                  <a:pt x="859889" y="2125735"/>
                  <a:pt x="839637" y="2127849"/>
                  <a:pt x="819509" y="2130724"/>
                </a:cubicBezTo>
                <a:cubicBezTo>
                  <a:pt x="775213" y="2145489"/>
                  <a:pt x="774081" y="2147977"/>
                  <a:pt x="707366" y="2147977"/>
                </a:cubicBezTo>
                <a:cubicBezTo>
                  <a:pt x="689875" y="2147977"/>
                  <a:pt x="672895" y="2142010"/>
                  <a:pt x="655607" y="2139350"/>
                </a:cubicBezTo>
                <a:cubicBezTo>
                  <a:pt x="635511" y="2136258"/>
                  <a:pt x="615350" y="2133599"/>
                  <a:pt x="595222" y="2130724"/>
                </a:cubicBezTo>
                <a:cubicBezTo>
                  <a:pt x="571240" y="2122730"/>
                  <a:pt x="563532" y="2122683"/>
                  <a:pt x="543464" y="2104845"/>
                </a:cubicBezTo>
                <a:cubicBezTo>
                  <a:pt x="473639" y="2042778"/>
                  <a:pt x="519189" y="2062247"/>
                  <a:pt x="465826" y="2044460"/>
                </a:cubicBezTo>
                <a:cubicBezTo>
                  <a:pt x="427087" y="2005721"/>
                  <a:pt x="451521" y="2022440"/>
                  <a:pt x="388188" y="2001328"/>
                </a:cubicBezTo>
                <a:lnTo>
                  <a:pt x="362309" y="1992701"/>
                </a:lnTo>
                <a:lnTo>
                  <a:pt x="336430" y="1984075"/>
                </a:lnTo>
                <a:cubicBezTo>
                  <a:pt x="327803" y="1978324"/>
                  <a:pt x="320913" y="1967156"/>
                  <a:pt x="310550" y="1966822"/>
                </a:cubicBezTo>
                <a:cubicBezTo>
                  <a:pt x="106524" y="1960241"/>
                  <a:pt x="140182" y="1951726"/>
                  <a:pt x="43132" y="1984075"/>
                </a:cubicBezTo>
                <a:cubicBezTo>
                  <a:pt x="3582" y="2043399"/>
                  <a:pt x="15183" y="2016162"/>
                  <a:pt x="0" y="2061713"/>
                </a:cubicBezTo>
                <a:cubicBezTo>
                  <a:pt x="2875" y="2107720"/>
                  <a:pt x="1437" y="2154202"/>
                  <a:pt x="8626" y="2199735"/>
                </a:cubicBezTo>
                <a:cubicBezTo>
                  <a:pt x="10243" y="2209976"/>
                  <a:pt x="21242" y="2216342"/>
                  <a:pt x="25879" y="2225615"/>
                </a:cubicBezTo>
                <a:cubicBezTo>
                  <a:pt x="29945" y="2233748"/>
                  <a:pt x="29461" y="2243928"/>
                  <a:pt x="34505" y="2251494"/>
                </a:cubicBezTo>
                <a:cubicBezTo>
                  <a:pt x="53406" y="2279847"/>
                  <a:pt x="62394" y="2274734"/>
                  <a:pt x="86264" y="2294626"/>
                </a:cubicBezTo>
                <a:cubicBezTo>
                  <a:pt x="152690" y="2349981"/>
                  <a:pt x="73764" y="2294918"/>
                  <a:pt x="138022" y="2337758"/>
                </a:cubicBezTo>
                <a:cubicBezTo>
                  <a:pt x="180858" y="2402010"/>
                  <a:pt x="125804" y="2323096"/>
                  <a:pt x="181154" y="2389517"/>
                </a:cubicBezTo>
                <a:cubicBezTo>
                  <a:pt x="217096" y="2432648"/>
                  <a:pt x="176843" y="2401020"/>
                  <a:pt x="224286" y="2432649"/>
                </a:cubicBezTo>
                <a:cubicBezTo>
                  <a:pt x="264543" y="2493033"/>
                  <a:pt x="241539" y="2472905"/>
                  <a:pt x="284671" y="2501660"/>
                </a:cubicBezTo>
                <a:cubicBezTo>
                  <a:pt x="296173" y="2518913"/>
                  <a:pt x="306736" y="2536830"/>
                  <a:pt x="319177" y="2553418"/>
                </a:cubicBezTo>
                <a:cubicBezTo>
                  <a:pt x="327803" y="2564920"/>
                  <a:pt x="337081" y="2575961"/>
                  <a:pt x="345056" y="2587924"/>
                </a:cubicBezTo>
                <a:cubicBezTo>
                  <a:pt x="382511" y="2644108"/>
                  <a:pt x="353124" y="2619182"/>
                  <a:pt x="396815" y="2648309"/>
                </a:cubicBezTo>
                <a:cubicBezTo>
                  <a:pt x="405441" y="2659811"/>
                  <a:pt x="414337" y="2671116"/>
                  <a:pt x="422694" y="2682815"/>
                </a:cubicBezTo>
                <a:cubicBezTo>
                  <a:pt x="440499" y="2707742"/>
                  <a:pt x="453220" y="2739352"/>
                  <a:pt x="491705" y="2743200"/>
                </a:cubicBezTo>
                <a:lnTo>
                  <a:pt x="577969" y="2751826"/>
                </a:lnTo>
                <a:lnTo>
                  <a:pt x="923026" y="2743200"/>
                </a:lnTo>
                <a:cubicBezTo>
                  <a:pt x="1009974" y="2739577"/>
                  <a:pt x="966390" y="2736884"/>
                  <a:pt x="1026543" y="2725947"/>
                </a:cubicBezTo>
                <a:cubicBezTo>
                  <a:pt x="1046548" y="2722310"/>
                  <a:pt x="1066800" y="2720196"/>
                  <a:pt x="1086928" y="2717320"/>
                </a:cubicBezTo>
                <a:cubicBezTo>
                  <a:pt x="1095554" y="2711569"/>
                  <a:pt x="1103333" y="2704278"/>
                  <a:pt x="1112807" y="2700067"/>
                </a:cubicBezTo>
                <a:cubicBezTo>
                  <a:pt x="1129426" y="2692681"/>
                  <a:pt x="1164566" y="2682815"/>
                  <a:pt x="1164566" y="2682815"/>
                </a:cubicBezTo>
                <a:cubicBezTo>
                  <a:pt x="1173192" y="2677064"/>
                  <a:pt x="1181172" y="2670199"/>
                  <a:pt x="1190445" y="2665562"/>
                </a:cubicBezTo>
                <a:cubicBezTo>
                  <a:pt x="1198578" y="2661495"/>
                  <a:pt x="1208375" y="2661351"/>
                  <a:pt x="1216324" y="2656935"/>
                </a:cubicBezTo>
                <a:cubicBezTo>
                  <a:pt x="1234450" y="2646865"/>
                  <a:pt x="1250830" y="2633932"/>
                  <a:pt x="1268083" y="2622430"/>
                </a:cubicBezTo>
                <a:cubicBezTo>
                  <a:pt x="1276709" y="2616679"/>
                  <a:pt x="1286631" y="2612508"/>
                  <a:pt x="1293962" y="2605177"/>
                </a:cubicBezTo>
                <a:cubicBezTo>
                  <a:pt x="1334504" y="2564635"/>
                  <a:pt x="1309690" y="2586066"/>
                  <a:pt x="1371600" y="2544792"/>
                </a:cubicBezTo>
                <a:cubicBezTo>
                  <a:pt x="1380226" y="2539041"/>
                  <a:pt x="1387643" y="2530817"/>
                  <a:pt x="1397479" y="2527539"/>
                </a:cubicBezTo>
                <a:cubicBezTo>
                  <a:pt x="1418599" y="2520499"/>
                  <a:pt x="1439209" y="2514985"/>
                  <a:pt x="1457864" y="2501660"/>
                </a:cubicBezTo>
                <a:cubicBezTo>
                  <a:pt x="1467791" y="2494569"/>
                  <a:pt x="1474371" y="2483591"/>
                  <a:pt x="1483743" y="2475781"/>
                </a:cubicBezTo>
                <a:cubicBezTo>
                  <a:pt x="1491708" y="2469144"/>
                  <a:pt x="1500996" y="2464279"/>
                  <a:pt x="1509622" y="2458528"/>
                </a:cubicBezTo>
                <a:cubicBezTo>
                  <a:pt x="1524783" y="2413049"/>
                  <a:pt x="1508229" y="2449848"/>
                  <a:pt x="1544128" y="2406769"/>
                </a:cubicBezTo>
                <a:cubicBezTo>
                  <a:pt x="1550765" y="2398804"/>
                  <a:pt x="1554634" y="2388762"/>
                  <a:pt x="1561381" y="2380890"/>
                </a:cubicBezTo>
                <a:cubicBezTo>
                  <a:pt x="1589275" y="2348347"/>
                  <a:pt x="1591238" y="2349482"/>
                  <a:pt x="1621766" y="2329132"/>
                </a:cubicBezTo>
                <a:cubicBezTo>
                  <a:pt x="1624641" y="2317630"/>
                  <a:pt x="1624418" y="2304867"/>
                  <a:pt x="1630392" y="2294626"/>
                </a:cubicBezTo>
                <a:cubicBezTo>
                  <a:pt x="1644880" y="2269788"/>
                  <a:pt x="1682150" y="2225615"/>
                  <a:pt x="1682150" y="2225615"/>
                </a:cubicBezTo>
                <a:cubicBezTo>
                  <a:pt x="1703835" y="2160564"/>
                  <a:pt x="1672062" y="2238225"/>
                  <a:pt x="1716656" y="2182483"/>
                </a:cubicBezTo>
                <a:cubicBezTo>
                  <a:pt x="1722337" y="2175382"/>
                  <a:pt x="1720867" y="2164552"/>
                  <a:pt x="1725283" y="2156603"/>
                </a:cubicBezTo>
                <a:cubicBezTo>
                  <a:pt x="1751078" y="2110171"/>
                  <a:pt x="1754232" y="2110401"/>
                  <a:pt x="1785667" y="2078966"/>
                </a:cubicBezTo>
                <a:cubicBezTo>
                  <a:pt x="1801485" y="2031515"/>
                  <a:pt x="1784790" y="2074032"/>
                  <a:pt x="1811547" y="2027207"/>
                </a:cubicBezTo>
                <a:cubicBezTo>
                  <a:pt x="1817927" y="2016042"/>
                  <a:pt x="1822184" y="2003728"/>
                  <a:pt x="1828800" y="1992701"/>
                </a:cubicBezTo>
                <a:cubicBezTo>
                  <a:pt x="1839468" y="1974921"/>
                  <a:pt x="1856748" y="1960614"/>
                  <a:pt x="1863305" y="1940943"/>
                </a:cubicBezTo>
                <a:cubicBezTo>
                  <a:pt x="1894771" y="1846553"/>
                  <a:pt x="1844586" y="1989531"/>
                  <a:pt x="1889184" y="1889184"/>
                </a:cubicBezTo>
                <a:cubicBezTo>
                  <a:pt x="1930242" y="1796801"/>
                  <a:pt x="1884647" y="1870110"/>
                  <a:pt x="1923690" y="1811547"/>
                </a:cubicBezTo>
                <a:cubicBezTo>
                  <a:pt x="1926565" y="1802920"/>
                  <a:pt x="1930343" y="1794544"/>
                  <a:pt x="1932316" y="1785667"/>
                </a:cubicBezTo>
                <a:cubicBezTo>
                  <a:pt x="1952558" y="1694579"/>
                  <a:pt x="1930151" y="1766286"/>
                  <a:pt x="1949569" y="1708030"/>
                </a:cubicBezTo>
                <a:cubicBezTo>
                  <a:pt x="1951684" y="1688992"/>
                  <a:pt x="1957668" y="1614722"/>
                  <a:pt x="1966822" y="1587260"/>
                </a:cubicBezTo>
                <a:cubicBezTo>
                  <a:pt x="1970889" y="1575060"/>
                  <a:pt x="1979009" y="1564574"/>
                  <a:pt x="1984075" y="1552754"/>
                </a:cubicBezTo>
                <a:cubicBezTo>
                  <a:pt x="1987657" y="1544396"/>
                  <a:pt x="1990309" y="1535648"/>
                  <a:pt x="1992701" y="1526875"/>
                </a:cubicBezTo>
                <a:cubicBezTo>
                  <a:pt x="1998940" y="1503999"/>
                  <a:pt x="2009954" y="1457864"/>
                  <a:pt x="2009954" y="1457864"/>
                </a:cubicBezTo>
                <a:cubicBezTo>
                  <a:pt x="2012830" y="1431985"/>
                  <a:pt x="2018581" y="1406265"/>
                  <a:pt x="2018581" y="1380226"/>
                </a:cubicBezTo>
                <a:cubicBezTo>
                  <a:pt x="2018581" y="1319773"/>
                  <a:pt x="2014775" y="1259332"/>
                  <a:pt x="2009954" y="1199071"/>
                </a:cubicBezTo>
                <a:cubicBezTo>
                  <a:pt x="2009009" y="1187253"/>
                  <a:pt x="2004735" y="1175922"/>
                  <a:pt x="2001328" y="1164566"/>
                </a:cubicBezTo>
                <a:cubicBezTo>
                  <a:pt x="1990166" y="1127358"/>
                  <a:pt x="1985026" y="1110157"/>
                  <a:pt x="1966822" y="1078301"/>
                </a:cubicBezTo>
                <a:cubicBezTo>
                  <a:pt x="1961678" y="1069299"/>
                  <a:pt x="1955320" y="1061048"/>
                  <a:pt x="1949569" y="1052422"/>
                </a:cubicBezTo>
                <a:cubicBezTo>
                  <a:pt x="1922638" y="971627"/>
                  <a:pt x="1966755" y="1091123"/>
                  <a:pt x="1915064" y="1000664"/>
                </a:cubicBezTo>
                <a:cubicBezTo>
                  <a:pt x="1909182" y="990370"/>
                  <a:pt x="1911739" y="976762"/>
                  <a:pt x="1906437" y="966158"/>
                </a:cubicBezTo>
                <a:cubicBezTo>
                  <a:pt x="1897164" y="947612"/>
                  <a:pt x="1883434" y="931653"/>
                  <a:pt x="1871932" y="914400"/>
                </a:cubicBezTo>
                <a:lnTo>
                  <a:pt x="1854679" y="888520"/>
                </a:lnTo>
                <a:lnTo>
                  <a:pt x="1837426" y="862641"/>
                </a:lnTo>
                <a:cubicBezTo>
                  <a:pt x="1834551" y="851139"/>
                  <a:pt x="1834102" y="838739"/>
                  <a:pt x="1828800" y="828135"/>
                </a:cubicBezTo>
                <a:cubicBezTo>
                  <a:pt x="1819527" y="809589"/>
                  <a:pt x="1800852" y="796048"/>
                  <a:pt x="1794294" y="776377"/>
                </a:cubicBezTo>
                <a:cubicBezTo>
                  <a:pt x="1791418" y="767751"/>
                  <a:pt x="1790083" y="758447"/>
                  <a:pt x="1785667" y="750498"/>
                </a:cubicBezTo>
                <a:cubicBezTo>
                  <a:pt x="1775597" y="732372"/>
                  <a:pt x="1760435" y="717285"/>
                  <a:pt x="1751162" y="698739"/>
                </a:cubicBezTo>
                <a:cubicBezTo>
                  <a:pt x="1729843" y="656100"/>
                  <a:pt x="1746109" y="668299"/>
                  <a:pt x="1708030" y="655607"/>
                </a:cubicBezTo>
                <a:cubicBezTo>
                  <a:pt x="1696998" y="633542"/>
                  <a:pt x="1672928" y="581836"/>
                  <a:pt x="1656271" y="569343"/>
                </a:cubicBezTo>
                <a:lnTo>
                  <a:pt x="1621766" y="543464"/>
                </a:lnTo>
                <a:cubicBezTo>
                  <a:pt x="1580493" y="481554"/>
                  <a:pt x="1601922" y="506367"/>
                  <a:pt x="1561381" y="465826"/>
                </a:cubicBezTo>
                <a:cubicBezTo>
                  <a:pt x="1558505" y="457200"/>
                  <a:pt x="1557798" y="447513"/>
                  <a:pt x="1552754" y="439947"/>
                </a:cubicBezTo>
                <a:cubicBezTo>
                  <a:pt x="1545987" y="429796"/>
                  <a:pt x="1534685" y="423439"/>
                  <a:pt x="1526875" y="414067"/>
                </a:cubicBezTo>
                <a:cubicBezTo>
                  <a:pt x="1520238" y="406102"/>
                  <a:pt x="1515373" y="396814"/>
                  <a:pt x="1509622" y="388188"/>
                </a:cubicBezTo>
                <a:cubicBezTo>
                  <a:pt x="1489111" y="326653"/>
                  <a:pt x="1518196" y="401050"/>
                  <a:pt x="1475116" y="336430"/>
                </a:cubicBezTo>
                <a:cubicBezTo>
                  <a:pt x="1470072" y="328864"/>
                  <a:pt x="1470906" y="318499"/>
                  <a:pt x="1466490" y="310550"/>
                </a:cubicBezTo>
                <a:cubicBezTo>
                  <a:pt x="1456420" y="292424"/>
                  <a:pt x="1443486" y="276045"/>
                  <a:pt x="1431984" y="258792"/>
                </a:cubicBezTo>
                <a:lnTo>
                  <a:pt x="1414732" y="232913"/>
                </a:lnTo>
                <a:cubicBezTo>
                  <a:pt x="1408981" y="224286"/>
                  <a:pt x="1404810" y="214364"/>
                  <a:pt x="1397479" y="207033"/>
                </a:cubicBezTo>
                <a:lnTo>
                  <a:pt x="1354347" y="146649"/>
                </a:lnTo>
                <a:close/>
              </a:path>
            </a:pathLst>
          </a:cu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12FC8EE-7CE9-47A0-8B7D-D3C54657EE22}"/>
              </a:ext>
            </a:extLst>
          </p:cNvPr>
          <p:cNvGrpSpPr/>
          <p:nvPr/>
        </p:nvGrpSpPr>
        <p:grpSpPr>
          <a:xfrm>
            <a:off x="2774315" y="3963838"/>
            <a:ext cx="4699384" cy="1375913"/>
            <a:chOff x="2774315" y="3963838"/>
            <a:chExt cx="4699384" cy="1375913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870822A-C48E-44E3-B5BC-0214C7D8C67A}"/>
                </a:ext>
              </a:extLst>
            </p:cNvPr>
            <p:cNvSpPr/>
            <p:nvPr/>
          </p:nvSpPr>
          <p:spPr>
            <a:xfrm>
              <a:off x="5477774" y="4684143"/>
              <a:ext cx="241539" cy="258793"/>
            </a:xfrm>
            <a:custGeom>
              <a:avLst/>
              <a:gdLst>
                <a:gd name="connsiteX0" fmla="*/ 207034 w 241539"/>
                <a:gd name="connsiteY0" fmla="*/ 60385 h 258793"/>
                <a:gd name="connsiteX1" fmla="*/ 172528 w 241539"/>
                <a:gd name="connsiteY1" fmla="*/ 17253 h 258793"/>
                <a:gd name="connsiteX2" fmla="*/ 138022 w 241539"/>
                <a:gd name="connsiteY2" fmla="*/ 8627 h 258793"/>
                <a:gd name="connsiteX3" fmla="*/ 112143 w 241539"/>
                <a:gd name="connsiteY3" fmla="*/ 0 h 258793"/>
                <a:gd name="connsiteX4" fmla="*/ 25879 w 241539"/>
                <a:gd name="connsiteY4" fmla="*/ 8627 h 258793"/>
                <a:gd name="connsiteX5" fmla="*/ 8626 w 241539"/>
                <a:gd name="connsiteY5" fmla="*/ 60385 h 258793"/>
                <a:gd name="connsiteX6" fmla="*/ 0 w 241539"/>
                <a:gd name="connsiteY6" fmla="*/ 86265 h 258793"/>
                <a:gd name="connsiteX7" fmla="*/ 8626 w 241539"/>
                <a:gd name="connsiteY7" fmla="*/ 172529 h 258793"/>
                <a:gd name="connsiteX8" fmla="*/ 51758 w 241539"/>
                <a:gd name="connsiteY8" fmla="*/ 224287 h 258793"/>
                <a:gd name="connsiteX9" fmla="*/ 77637 w 241539"/>
                <a:gd name="connsiteY9" fmla="*/ 241540 h 258793"/>
                <a:gd name="connsiteX10" fmla="*/ 129396 w 241539"/>
                <a:gd name="connsiteY10" fmla="*/ 258793 h 258793"/>
                <a:gd name="connsiteX11" fmla="*/ 198407 w 241539"/>
                <a:gd name="connsiteY11" fmla="*/ 250166 h 258793"/>
                <a:gd name="connsiteX12" fmla="*/ 224286 w 241539"/>
                <a:gd name="connsiteY12" fmla="*/ 241540 h 258793"/>
                <a:gd name="connsiteX13" fmla="*/ 241539 w 241539"/>
                <a:gd name="connsiteY13" fmla="*/ 189782 h 258793"/>
                <a:gd name="connsiteX14" fmla="*/ 232913 w 241539"/>
                <a:gd name="connsiteY14" fmla="*/ 86265 h 258793"/>
                <a:gd name="connsiteX15" fmla="*/ 207034 w 241539"/>
                <a:gd name="connsiteY15" fmla="*/ 60385 h 258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41539" h="258793">
                  <a:moveTo>
                    <a:pt x="207034" y="60385"/>
                  </a:moveTo>
                  <a:cubicBezTo>
                    <a:pt x="196970" y="48883"/>
                    <a:pt x="187258" y="28300"/>
                    <a:pt x="172528" y="17253"/>
                  </a:cubicBezTo>
                  <a:cubicBezTo>
                    <a:pt x="163043" y="10140"/>
                    <a:pt x="149422" y="11884"/>
                    <a:pt x="138022" y="8627"/>
                  </a:cubicBezTo>
                  <a:cubicBezTo>
                    <a:pt x="129279" y="6129"/>
                    <a:pt x="120769" y="2876"/>
                    <a:pt x="112143" y="0"/>
                  </a:cubicBezTo>
                  <a:lnTo>
                    <a:pt x="25879" y="8627"/>
                  </a:lnTo>
                  <a:cubicBezTo>
                    <a:pt x="10170" y="17790"/>
                    <a:pt x="14377" y="43132"/>
                    <a:pt x="8626" y="60385"/>
                  </a:cubicBezTo>
                  <a:lnTo>
                    <a:pt x="0" y="86265"/>
                  </a:lnTo>
                  <a:cubicBezTo>
                    <a:pt x="2875" y="115020"/>
                    <a:pt x="2128" y="144371"/>
                    <a:pt x="8626" y="172529"/>
                  </a:cubicBezTo>
                  <a:cubicBezTo>
                    <a:pt x="11857" y="186530"/>
                    <a:pt x="43010" y="216997"/>
                    <a:pt x="51758" y="224287"/>
                  </a:cubicBezTo>
                  <a:cubicBezTo>
                    <a:pt x="59723" y="230924"/>
                    <a:pt x="68163" y="237329"/>
                    <a:pt x="77637" y="241540"/>
                  </a:cubicBezTo>
                  <a:cubicBezTo>
                    <a:pt x="94256" y="248926"/>
                    <a:pt x="129396" y="258793"/>
                    <a:pt x="129396" y="258793"/>
                  </a:cubicBezTo>
                  <a:cubicBezTo>
                    <a:pt x="152400" y="255917"/>
                    <a:pt x="175598" y="254313"/>
                    <a:pt x="198407" y="250166"/>
                  </a:cubicBezTo>
                  <a:cubicBezTo>
                    <a:pt x="207353" y="248539"/>
                    <a:pt x="219001" y="248939"/>
                    <a:pt x="224286" y="241540"/>
                  </a:cubicBezTo>
                  <a:cubicBezTo>
                    <a:pt x="234856" y="226742"/>
                    <a:pt x="241539" y="189782"/>
                    <a:pt x="241539" y="189782"/>
                  </a:cubicBezTo>
                  <a:cubicBezTo>
                    <a:pt x="238664" y="155276"/>
                    <a:pt x="237208" y="120623"/>
                    <a:pt x="232913" y="86265"/>
                  </a:cubicBezTo>
                  <a:cubicBezTo>
                    <a:pt x="231442" y="74501"/>
                    <a:pt x="217098" y="71887"/>
                    <a:pt x="207034" y="60385"/>
                  </a:cubicBezTo>
                  <a:close/>
                </a:path>
              </a:pathLst>
            </a:cu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DC26221-43EB-46AB-8823-5FC3C49E28AB}"/>
                </a:ext>
              </a:extLst>
            </p:cNvPr>
            <p:cNvSpPr/>
            <p:nvPr/>
          </p:nvSpPr>
          <p:spPr>
            <a:xfrm>
              <a:off x="6096000" y="4942936"/>
              <a:ext cx="376689" cy="396815"/>
            </a:xfrm>
            <a:custGeom>
              <a:avLst/>
              <a:gdLst>
                <a:gd name="connsiteX0" fmla="*/ 207034 w 241539"/>
                <a:gd name="connsiteY0" fmla="*/ 60385 h 258793"/>
                <a:gd name="connsiteX1" fmla="*/ 172528 w 241539"/>
                <a:gd name="connsiteY1" fmla="*/ 17253 h 258793"/>
                <a:gd name="connsiteX2" fmla="*/ 138022 w 241539"/>
                <a:gd name="connsiteY2" fmla="*/ 8627 h 258793"/>
                <a:gd name="connsiteX3" fmla="*/ 112143 w 241539"/>
                <a:gd name="connsiteY3" fmla="*/ 0 h 258793"/>
                <a:gd name="connsiteX4" fmla="*/ 25879 w 241539"/>
                <a:gd name="connsiteY4" fmla="*/ 8627 h 258793"/>
                <a:gd name="connsiteX5" fmla="*/ 8626 w 241539"/>
                <a:gd name="connsiteY5" fmla="*/ 60385 h 258793"/>
                <a:gd name="connsiteX6" fmla="*/ 0 w 241539"/>
                <a:gd name="connsiteY6" fmla="*/ 86265 h 258793"/>
                <a:gd name="connsiteX7" fmla="*/ 8626 w 241539"/>
                <a:gd name="connsiteY7" fmla="*/ 172529 h 258793"/>
                <a:gd name="connsiteX8" fmla="*/ 51758 w 241539"/>
                <a:gd name="connsiteY8" fmla="*/ 224287 h 258793"/>
                <a:gd name="connsiteX9" fmla="*/ 77637 w 241539"/>
                <a:gd name="connsiteY9" fmla="*/ 241540 h 258793"/>
                <a:gd name="connsiteX10" fmla="*/ 129396 w 241539"/>
                <a:gd name="connsiteY10" fmla="*/ 258793 h 258793"/>
                <a:gd name="connsiteX11" fmla="*/ 198407 w 241539"/>
                <a:gd name="connsiteY11" fmla="*/ 250166 h 258793"/>
                <a:gd name="connsiteX12" fmla="*/ 224286 w 241539"/>
                <a:gd name="connsiteY12" fmla="*/ 241540 h 258793"/>
                <a:gd name="connsiteX13" fmla="*/ 241539 w 241539"/>
                <a:gd name="connsiteY13" fmla="*/ 189782 h 258793"/>
                <a:gd name="connsiteX14" fmla="*/ 232913 w 241539"/>
                <a:gd name="connsiteY14" fmla="*/ 86265 h 258793"/>
                <a:gd name="connsiteX15" fmla="*/ 207034 w 241539"/>
                <a:gd name="connsiteY15" fmla="*/ 60385 h 258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41539" h="258793">
                  <a:moveTo>
                    <a:pt x="207034" y="60385"/>
                  </a:moveTo>
                  <a:cubicBezTo>
                    <a:pt x="196970" y="48883"/>
                    <a:pt x="187258" y="28300"/>
                    <a:pt x="172528" y="17253"/>
                  </a:cubicBezTo>
                  <a:cubicBezTo>
                    <a:pt x="163043" y="10140"/>
                    <a:pt x="149422" y="11884"/>
                    <a:pt x="138022" y="8627"/>
                  </a:cubicBezTo>
                  <a:cubicBezTo>
                    <a:pt x="129279" y="6129"/>
                    <a:pt x="120769" y="2876"/>
                    <a:pt x="112143" y="0"/>
                  </a:cubicBezTo>
                  <a:lnTo>
                    <a:pt x="25879" y="8627"/>
                  </a:lnTo>
                  <a:cubicBezTo>
                    <a:pt x="10170" y="17790"/>
                    <a:pt x="14377" y="43132"/>
                    <a:pt x="8626" y="60385"/>
                  </a:cubicBezTo>
                  <a:lnTo>
                    <a:pt x="0" y="86265"/>
                  </a:lnTo>
                  <a:cubicBezTo>
                    <a:pt x="2875" y="115020"/>
                    <a:pt x="2128" y="144371"/>
                    <a:pt x="8626" y="172529"/>
                  </a:cubicBezTo>
                  <a:cubicBezTo>
                    <a:pt x="11857" y="186530"/>
                    <a:pt x="43010" y="216997"/>
                    <a:pt x="51758" y="224287"/>
                  </a:cubicBezTo>
                  <a:cubicBezTo>
                    <a:pt x="59723" y="230924"/>
                    <a:pt x="68163" y="237329"/>
                    <a:pt x="77637" y="241540"/>
                  </a:cubicBezTo>
                  <a:cubicBezTo>
                    <a:pt x="94256" y="248926"/>
                    <a:pt x="129396" y="258793"/>
                    <a:pt x="129396" y="258793"/>
                  </a:cubicBezTo>
                  <a:cubicBezTo>
                    <a:pt x="152400" y="255917"/>
                    <a:pt x="175598" y="254313"/>
                    <a:pt x="198407" y="250166"/>
                  </a:cubicBezTo>
                  <a:cubicBezTo>
                    <a:pt x="207353" y="248539"/>
                    <a:pt x="219001" y="248939"/>
                    <a:pt x="224286" y="241540"/>
                  </a:cubicBezTo>
                  <a:cubicBezTo>
                    <a:pt x="234856" y="226742"/>
                    <a:pt x="241539" y="189782"/>
                    <a:pt x="241539" y="189782"/>
                  </a:cubicBezTo>
                  <a:cubicBezTo>
                    <a:pt x="238664" y="155276"/>
                    <a:pt x="237208" y="120623"/>
                    <a:pt x="232913" y="86265"/>
                  </a:cubicBezTo>
                  <a:cubicBezTo>
                    <a:pt x="231442" y="74501"/>
                    <a:pt x="217098" y="71887"/>
                    <a:pt x="207034" y="60385"/>
                  </a:cubicBezTo>
                  <a:close/>
                </a:path>
              </a:pathLst>
            </a:cu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1F34E53-2977-4E69-AFE7-F3ADDB85D8F3}"/>
                </a:ext>
              </a:extLst>
            </p:cNvPr>
            <p:cNvSpPr/>
            <p:nvPr/>
          </p:nvSpPr>
          <p:spPr>
            <a:xfrm>
              <a:off x="6953090" y="4604474"/>
              <a:ext cx="241539" cy="258793"/>
            </a:xfrm>
            <a:custGeom>
              <a:avLst/>
              <a:gdLst>
                <a:gd name="connsiteX0" fmla="*/ 207034 w 241539"/>
                <a:gd name="connsiteY0" fmla="*/ 60385 h 258793"/>
                <a:gd name="connsiteX1" fmla="*/ 172528 w 241539"/>
                <a:gd name="connsiteY1" fmla="*/ 17253 h 258793"/>
                <a:gd name="connsiteX2" fmla="*/ 138022 w 241539"/>
                <a:gd name="connsiteY2" fmla="*/ 8627 h 258793"/>
                <a:gd name="connsiteX3" fmla="*/ 112143 w 241539"/>
                <a:gd name="connsiteY3" fmla="*/ 0 h 258793"/>
                <a:gd name="connsiteX4" fmla="*/ 25879 w 241539"/>
                <a:gd name="connsiteY4" fmla="*/ 8627 h 258793"/>
                <a:gd name="connsiteX5" fmla="*/ 8626 w 241539"/>
                <a:gd name="connsiteY5" fmla="*/ 60385 h 258793"/>
                <a:gd name="connsiteX6" fmla="*/ 0 w 241539"/>
                <a:gd name="connsiteY6" fmla="*/ 86265 h 258793"/>
                <a:gd name="connsiteX7" fmla="*/ 8626 w 241539"/>
                <a:gd name="connsiteY7" fmla="*/ 172529 h 258793"/>
                <a:gd name="connsiteX8" fmla="*/ 51758 w 241539"/>
                <a:gd name="connsiteY8" fmla="*/ 224287 h 258793"/>
                <a:gd name="connsiteX9" fmla="*/ 77637 w 241539"/>
                <a:gd name="connsiteY9" fmla="*/ 241540 h 258793"/>
                <a:gd name="connsiteX10" fmla="*/ 129396 w 241539"/>
                <a:gd name="connsiteY10" fmla="*/ 258793 h 258793"/>
                <a:gd name="connsiteX11" fmla="*/ 198407 w 241539"/>
                <a:gd name="connsiteY11" fmla="*/ 250166 h 258793"/>
                <a:gd name="connsiteX12" fmla="*/ 224286 w 241539"/>
                <a:gd name="connsiteY12" fmla="*/ 241540 h 258793"/>
                <a:gd name="connsiteX13" fmla="*/ 241539 w 241539"/>
                <a:gd name="connsiteY13" fmla="*/ 189782 h 258793"/>
                <a:gd name="connsiteX14" fmla="*/ 232913 w 241539"/>
                <a:gd name="connsiteY14" fmla="*/ 86265 h 258793"/>
                <a:gd name="connsiteX15" fmla="*/ 207034 w 241539"/>
                <a:gd name="connsiteY15" fmla="*/ 60385 h 258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41539" h="258793">
                  <a:moveTo>
                    <a:pt x="207034" y="60385"/>
                  </a:moveTo>
                  <a:cubicBezTo>
                    <a:pt x="196970" y="48883"/>
                    <a:pt x="187258" y="28300"/>
                    <a:pt x="172528" y="17253"/>
                  </a:cubicBezTo>
                  <a:cubicBezTo>
                    <a:pt x="163043" y="10140"/>
                    <a:pt x="149422" y="11884"/>
                    <a:pt x="138022" y="8627"/>
                  </a:cubicBezTo>
                  <a:cubicBezTo>
                    <a:pt x="129279" y="6129"/>
                    <a:pt x="120769" y="2876"/>
                    <a:pt x="112143" y="0"/>
                  </a:cubicBezTo>
                  <a:lnTo>
                    <a:pt x="25879" y="8627"/>
                  </a:lnTo>
                  <a:cubicBezTo>
                    <a:pt x="10170" y="17790"/>
                    <a:pt x="14377" y="43132"/>
                    <a:pt x="8626" y="60385"/>
                  </a:cubicBezTo>
                  <a:lnTo>
                    <a:pt x="0" y="86265"/>
                  </a:lnTo>
                  <a:cubicBezTo>
                    <a:pt x="2875" y="115020"/>
                    <a:pt x="2128" y="144371"/>
                    <a:pt x="8626" y="172529"/>
                  </a:cubicBezTo>
                  <a:cubicBezTo>
                    <a:pt x="11857" y="186530"/>
                    <a:pt x="43010" y="216997"/>
                    <a:pt x="51758" y="224287"/>
                  </a:cubicBezTo>
                  <a:cubicBezTo>
                    <a:pt x="59723" y="230924"/>
                    <a:pt x="68163" y="237329"/>
                    <a:pt x="77637" y="241540"/>
                  </a:cubicBezTo>
                  <a:cubicBezTo>
                    <a:pt x="94256" y="248926"/>
                    <a:pt x="129396" y="258793"/>
                    <a:pt x="129396" y="258793"/>
                  </a:cubicBezTo>
                  <a:cubicBezTo>
                    <a:pt x="152400" y="255917"/>
                    <a:pt x="175598" y="254313"/>
                    <a:pt x="198407" y="250166"/>
                  </a:cubicBezTo>
                  <a:cubicBezTo>
                    <a:pt x="207353" y="248539"/>
                    <a:pt x="219001" y="248939"/>
                    <a:pt x="224286" y="241540"/>
                  </a:cubicBezTo>
                  <a:cubicBezTo>
                    <a:pt x="234856" y="226742"/>
                    <a:pt x="241539" y="189782"/>
                    <a:pt x="241539" y="189782"/>
                  </a:cubicBezTo>
                  <a:cubicBezTo>
                    <a:pt x="238664" y="155276"/>
                    <a:pt x="237208" y="120623"/>
                    <a:pt x="232913" y="86265"/>
                  </a:cubicBezTo>
                  <a:cubicBezTo>
                    <a:pt x="231442" y="74501"/>
                    <a:pt x="217098" y="71887"/>
                    <a:pt x="207034" y="60385"/>
                  </a:cubicBezTo>
                  <a:close/>
                </a:path>
              </a:pathLst>
            </a:cu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D1BFAB2-083B-4DC4-9916-893853C9E7CB}"/>
                </a:ext>
              </a:extLst>
            </p:cNvPr>
            <p:cNvSpPr/>
            <p:nvPr/>
          </p:nvSpPr>
          <p:spPr>
            <a:xfrm>
              <a:off x="7232160" y="3963838"/>
              <a:ext cx="241539" cy="258793"/>
            </a:xfrm>
            <a:custGeom>
              <a:avLst/>
              <a:gdLst>
                <a:gd name="connsiteX0" fmla="*/ 207034 w 241539"/>
                <a:gd name="connsiteY0" fmla="*/ 60385 h 258793"/>
                <a:gd name="connsiteX1" fmla="*/ 172528 w 241539"/>
                <a:gd name="connsiteY1" fmla="*/ 17253 h 258793"/>
                <a:gd name="connsiteX2" fmla="*/ 138022 w 241539"/>
                <a:gd name="connsiteY2" fmla="*/ 8627 h 258793"/>
                <a:gd name="connsiteX3" fmla="*/ 112143 w 241539"/>
                <a:gd name="connsiteY3" fmla="*/ 0 h 258793"/>
                <a:gd name="connsiteX4" fmla="*/ 25879 w 241539"/>
                <a:gd name="connsiteY4" fmla="*/ 8627 h 258793"/>
                <a:gd name="connsiteX5" fmla="*/ 8626 w 241539"/>
                <a:gd name="connsiteY5" fmla="*/ 60385 h 258793"/>
                <a:gd name="connsiteX6" fmla="*/ 0 w 241539"/>
                <a:gd name="connsiteY6" fmla="*/ 86265 h 258793"/>
                <a:gd name="connsiteX7" fmla="*/ 8626 w 241539"/>
                <a:gd name="connsiteY7" fmla="*/ 172529 h 258793"/>
                <a:gd name="connsiteX8" fmla="*/ 51758 w 241539"/>
                <a:gd name="connsiteY8" fmla="*/ 224287 h 258793"/>
                <a:gd name="connsiteX9" fmla="*/ 77637 w 241539"/>
                <a:gd name="connsiteY9" fmla="*/ 241540 h 258793"/>
                <a:gd name="connsiteX10" fmla="*/ 129396 w 241539"/>
                <a:gd name="connsiteY10" fmla="*/ 258793 h 258793"/>
                <a:gd name="connsiteX11" fmla="*/ 198407 w 241539"/>
                <a:gd name="connsiteY11" fmla="*/ 250166 h 258793"/>
                <a:gd name="connsiteX12" fmla="*/ 224286 w 241539"/>
                <a:gd name="connsiteY12" fmla="*/ 241540 h 258793"/>
                <a:gd name="connsiteX13" fmla="*/ 241539 w 241539"/>
                <a:gd name="connsiteY13" fmla="*/ 189782 h 258793"/>
                <a:gd name="connsiteX14" fmla="*/ 232913 w 241539"/>
                <a:gd name="connsiteY14" fmla="*/ 86265 h 258793"/>
                <a:gd name="connsiteX15" fmla="*/ 207034 w 241539"/>
                <a:gd name="connsiteY15" fmla="*/ 60385 h 258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41539" h="258793">
                  <a:moveTo>
                    <a:pt x="207034" y="60385"/>
                  </a:moveTo>
                  <a:cubicBezTo>
                    <a:pt x="196970" y="48883"/>
                    <a:pt x="187258" y="28300"/>
                    <a:pt x="172528" y="17253"/>
                  </a:cubicBezTo>
                  <a:cubicBezTo>
                    <a:pt x="163043" y="10140"/>
                    <a:pt x="149422" y="11884"/>
                    <a:pt x="138022" y="8627"/>
                  </a:cubicBezTo>
                  <a:cubicBezTo>
                    <a:pt x="129279" y="6129"/>
                    <a:pt x="120769" y="2876"/>
                    <a:pt x="112143" y="0"/>
                  </a:cubicBezTo>
                  <a:lnTo>
                    <a:pt x="25879" y="8627"/>
                  </a:lnTo>
                  <a:cubicBezTo>
                    <a:pt x="10170" y="17790"/>
                    <a:pt x="14377" y="43132"/>
                    <a:pt x="8626" y="60385"/>
                  </a:cubicBezTo>
                  <a:lnTo>
                    <a:pt x="0" y="86265"/>
                  </a:lnTo>
                  <a:cubicBezTo>
                    <a:pt x="2875" y="115020"/>
                    <a:pt x="2128" y="144371"/>
                    <a:pt x="8626" y="172529"/>
                  </a:cubicBezTo>
                  <a:cubicBezTo>
                    <a:pt x="11857" y="186530"/>
                    <a:pt x="43010" y="216997"/>
                    <a:pt x="51758" y="224287"/>
                  </a:cubicBezTo>
                  <a:cubicBezTo>
                    <a:pt x="59723" y="230924"/>
                    <a:pt x="68163" y="237329"/>
                    <a:pt x="77637" y="241540"/>
                  </a:cubicBezTo>
                  <a:cubicBezTo>
                    <a:pt x="94256" y="248926"/>
                    <a:pt x="129396" y="258793"/>
                    <a:pt x="129396" y="258793"/>
                  </a:cubicBezTo>
                  <a:cubicBezTo>
                    <a:pt x="152400" y="255917"/>
                    <a:pt x="175598" y="254313"/>
                    <a:pt x="198407" y="250166"/>
                  </a:cubicBezTo>
                  <a:cubicBezTo>
                    <a:pt x="207353" y="248539"/>
                    <a:pt x="219001" y="248939"/>
                    <a:pt x="224286" y="241540"/>
                  </a:cubicBezTo>
                  <a:cubicBezTo>
                    <a:pt x="234856" y="226742"/>
                    <a:pt x="241539" y="189782"/>
                    <a:pt x="241539" y="189782"/>
                  </a:cubicBezTo>
                  <a:cubicBezTo>
                    <a:pt x="238664" y="155276"/>
                    <a:pt x="237208" y="120623"/>
                    <a:pt x="232913" y="86265"/>
                  </a:cubicBezTo>
                  <a:cubicBezTo>
                    <a:pt x="231442" y="74501"/>
                    <a:pt x="217098" y="71887"/>
                    <a:pt x="207034" y="60385"/>
                  </a:cubicBezTo>
                  <a:close/>
                </a:path>
              </a:pathLst>
            </a:cu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F9C800E8-07F6-4A51-8209-B0924CAAD0BD}"/>
                </a:ext>
              </a:extLst>
            </p:cNvPr>
            <p:cNvSpPr/>
            <p:nvPr/>
          </p:nvSpPr>
          <p:spPr>
            <a:xfrm>
              <a:off x="2774315" y="4475077"/>
              <a:ext cx="241539" cy="258793"/>
            </a:xfrm>
            <a:custGeom>
              <a:avLst/>
              <a:gdLst>
                <a:gd name="connsiteX0" fmla="*/ 207034 w 241539"/>
                <a:gd name="connsiteY0" fmla="*/ 60385 h 258793"/>
                <a:gd name="connsiteX1" fmla="*/ 172528 w 241539"/>
                <a:gd name="connsiteY1" fmla="*/ 17253 h 258793"/>
                <a:gd name="connsiteX2" fmla="*/ 138022 w 241539"/>
                <a:gd name="connsiteY2" fmla="*/ 8627 h 258793"/>
                <a:gd name="connsiteX3" fmla="*/ 112143 w 241539"/>
                <a:gd name="connsiteY3" fmla="*/ 0 h 258793"/>
                <a:gd name="connsiteX4" fmla="*/ 25879 w 241539"/>
                <a:gd name="connsiteY4" fmla="*/ 8627 h 258793"/>
                <a:gd name="connsiteX5" fmla="*/ 8626 w 241539"/>
                <a:gd name="connsiteY5" fmla="*/ 60385 h 258793"/>
                <a:gd name="connsiteX6" fmla="*/ 0 w 241539"/>
                <a:gd name="connsiteY6" fmla="*/ 86265 h 258793"/>
                <a:gd name="connsiteX7" fmla="*/ 8626 w 241539"/>
                <a:gd name="connsiteY7" fmla="*/ 172529 h 258793"/>
                <a:gd name="connsiteX8" fmla="*/ 51758 w 241539"/>
                <a:gd name="connsiteY8" fmla="*/ 224287 h 258793"/>
                <a:gd name="connsiteX9" fmla="*/ 77637 w 241539"/>
                <a:gd name="connsiteY9" fmla="*/ 241540 h 258793"/>
                <a:gd name="connsiteX10" fmla="*/ 129396 w 241539"/>
                <a:gd name="connsiteY10" fmla="*/ 258793 h 258793"/>
                <a:gd name="connsiteX11" fmla="*/ 198407 w 241539"/>
                <a:gd name="connsiteY11" fmla="*/ 250166 h 258793"/>
                <a:gd name="connsiteX12" fmla="*/ 224286 w 241539"/>
                <a:gd name="connsiteY12" fmla="*/ 241540 h 258793"/>
                <a:gd name="connsiteX13" fmla="*/ 241539 w 241539"/>
                <a:gd name="connsiteY13" fmla="*/ 189782 h 258793"/>
                <a:gd name="connsiteX14" fmla="*/ 232913 w 241539"/>
                <a:gd name="connsiteY14" fmla="*/ 86265 h 258793"/>
                <a:gd name="connsiteX15" fmla="*/ 207034 w 241539"/>
                <a:gd name="connsiteY15" fmla="*/ 60385 h 258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41539" h="258793">
                  <a:moveTo>
                    <a:pt x="207034" y="60385"/>
                  </a:moveTo>
                  <a:cubicBezTo>
                    <a:pt x="196970" y="48883"/>
                    <a:pt x="187258" y="28300"/>
                    <a:pt x="172528" y="17253"/>
                  </a:cubicBezTo>
                  <a:cubicBezTo>
                    <a:pt x="163043" y="10140"/>
                    <a:pt x="149422" y="11884"/>
                    <a:pt x="138022" y="8627"/>
                  </a:cubicBezTo>
                  <a:cubicBezTo>
                    <a:pt x="129279" y="6129"/>
                    <a:pt x="120769" y="2876"/>
                    <a:pt x="112143" y="0"/>
                  </a:cubicBezTo>
                  <a:lnTo>
                    <a:pt x="25879" y="8627"/>
                  </a:lnTo>
                  <a:cubicBezTo>
                    <a:pt x="10170" y="17790"/>
                    <a:pt x="14377" y="43132"/>
                    <a:pt x="8626" y="60385"/>
                  </a:cubicBezTo>
                  <a:lnTo>
                    <a:pt x="0" y="86265"/>
                  </a:lnTo>
                  <a:cubicBezTo>
                    <a:pt x="2875" y="115020"/>
                    <a:pt x="2128" y="144371"/>
                    <a:pt x="8626" y="172529"/>
                  </a:cubicBezTo>
                  <a:cubicBezTo>
                    <a:pt x="11857" y="186530"/>
                    <a:pt x="43010" y="216997"/>
                    <a:pt x="51758" y="224287"/>
                  </a:cubicBezTo>
                  <a:cubicBezTo>
                    <a:pt x="59723" y="230924"/>
                    <a:pt x="68163" y="237329"/>
                    <a:pt x="77637" y="241540"/>
                  </a:cubicBezTo>
                  <a:cubicBezTo>
                    <a:pt x="94256" y="248926"/>
                    <a:pt x="129396" y="258793"/>
                    <a:pt x="129396" y="258793"/>
                  </a:cubicBezTo>
                  <a:cubicBezTo>
                    <a:pt x="152400" y="255917"/>
                    <a:pt x="175598" y="254313"/>
                    <a:pt x="198407" y="250166"/>
                  </a:cubicBezTo>
                  <a:cubicBezTo>
                    <a:pt x="207353" y="248539"/>
                    <a:pt x="219001" y="248939"/>
                    <a:pt x="224286" y="241540"/>
                  </a:cubicBezTo>
                  <a:cubicBezTo>
                    <a:pt x="234856" y="226742"/>
                    <a:pt x="241539" y="189782"/>
                    <a:pt x="241539" y="189782"/>
                  </a:cubicBezTo>
                  <a:cubicBezTo>
                    <a:pt x="238664" y="155276"/>
                    <a:pt x="237208" y="120623"/>
                    <a:pt x="232913" y="86265"/>
                  </a:cubicBezTo>
                  <a:cubicBezTo>
                    <a:pt x="231442" y="74501"/>
                    <a:pt x="217098" y="71887"/>
                    <a:pt x="207034" y="60385"/>
                  </a:cubicBezTo>
                  <a:close/>
                </a:path>
              </a:pathLst>
            </a:cu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16305692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7" grpId="0" animBg="1"/>
      <p:bldP spid="11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160</TotalTime>
  <Words>229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Population distribution</vt:lpstr>
      <vt:lpstr>What is population distribution?</vt:lpstr>
      <vt:lpstr>Types of distributions</vt:lpstr>
      <vt:lpstr>Australian population distribution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Population distribution</dc:title>
  <dc:creator>Olwen NARBEY</dc:creator>
  <cp:lastModifiedBy>Olwen NARBEY</cp:lastModifiedBy>
  <cp:revision>6</cp:revision>
  <dcterms:created xsi:type="dcterms:W3CDTF">2018-04-19T06:41:02Z</dcterms:created>
  <dcterms:modified xsi:type="dcterms:W3CDTF">2018-04-25T03:53:01Z</dcterms:modified>
</cp:coreProperties>
</file>