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4" r:id="rId5"/>
    <p:sldId id="261" r:id="rId6"/>
    <p:sldId id="268" r:id="rId7"/>
    <p:sldId id="260" r:id="rId8"/>
    <p:sldId id="263" r:id="rId9"/>
    <p:sldId id="262" r:id="rId10"/>
    <p:sldId id="267" r:id="rId11"/>
    <p:sldId id="270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6120-B6DD-4224-A059-FAA679D7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5F5D1-4D43-4073-956D-A676B09EA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2AF48-9C14-4584-A1E7-396C2EECC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2ED2E-B7AF-4F99-9520-32BE3174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E765-D9AD-4029-9FE5-B7B1F717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965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052B-826A-4097-B9D4-23544C63A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2297A-A109-454C-A3C8-AAC9EC27B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35E9C-B99F-42E8-972F-C87DD450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60D0F-3F21-4090-BDB1-EAEAB71C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A1FA3-0E66-475E-B57C-9408FF73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913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04EF6-30F4-44A1-B24F-3B200ABF7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F331C-A934-4692-BDC5-2FCB1FC41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214D-F1EE-4ED7-8E93-D3B769D5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979C4-1E22-49D5-A427-93C40EEE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CEEB6-6B39-4C96-A7B6-49725EEA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827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174E7-63CA-4E87-8B3D-FB407591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BBA51-FDF8-4AA4-9B5F-45D2F2087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EA805-771C-4C80-8608-B386A0777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3457-7ED8-4E33-9B54-07AA21AE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C2A1C-4267-4B91-8D4E-C145BB4B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88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9D42-6A58-4D15-8369-800D985C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1C7BB-DC1B-487F-89B1-1EE984F42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9EB7B-8760-4B7D-AD01-AAF1D456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8EC29-5589-4EFB-8F39-DDBE93F7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D6F0B-A1C8-4942-80FF-5B46273A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511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421F-1140-4468-82E9-B5D7A63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40E50-9CC1-445A-94E7-49895038F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10559-E117-4945-9312-B6F99B229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76160-D735-4580-804C-D05244BFD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59858-C2D7-4BC5-B07E-B861572F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11AF7-49E7-4563-A545-08FA6D15E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00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CD54-8DC8-4B47-85E2-A2C318DFC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063CE-F21D-44EE-A68D-BC05D45FF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89D1F-9789-45D6-AA01-7AA17A3F5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44DF4-327A-48FD-9B12-FCAB6B7BE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1BA5F-05F6-436A-ABB8-0581F59A2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57C6A9-88F1-4058-BB30-6F34E164B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B59997-3590-4EE0-9A11-2E0D246F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4BC2A-D6EF-4FDF-9824-4EC47738D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287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DDA7-761B-485A-8102-721CE7E08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5928DB-5FDF-4064-B4F0-D7E4D0D9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3D2B4-D725-4120-B456-CBA230D1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444E7-3C7B-47D1-8EF3-26711160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6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F21DE-D129-45B1-8260-A22EE017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0D5FC-DA7A-45B2-ABC2-8F8FED9A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72AA7-756D-4B1B-920E-D2003B3B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204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4285-350A-44DB-8DCD-3880CFA63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DF1A0-8D0A-4587-87F5-C39573134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45FCA-CE53-4325-B48F-96FACFD19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72568-BAB4-4B14-9723-7088717EF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EEB8A-C24D-489E-9A8C-8B19E7C9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6399-7571-4A48-BB36-F8AB6E6FF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280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B956-F473-4858-9398-264EB675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FF67F8-1205-452C-BF11-E7A86119C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F4FD5-BE18-4022-A13F-BC9D80B10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08E88-9274-4A19-92EE-432057EE5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84068-A818-4320-957B-30F715AA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4870F-D484-4900-A72B-31E6575F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60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C91402-6447-4F49-B782-8FF8B4B36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E8ED8-F98C-4FD0-BCCF-EDB2293F8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3CD57-9855-48E0-90E6-C6C5B890D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17369-8A8A-44E3-8083-B2146DDB94A9}" type="datetimeFigureOut">
              <a:rPr lang="en-AU" smtClean="0"/>
              <a:t>29/06/2017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EE566-A224-43D7-B82B-61E2B43A0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D8DE4-05D1-4525-BE21-F6A1CB24B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77F1F-3A00-4B76-8AAC-BB1FEDA560C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861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CA8C-8AA1-457B-BCFA-08468803F2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Impact of extreme climate on people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9DE2E-B085-4B53-9A95-ED58BD7165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3763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037F-E5CC-4C63-BFE7-20FCC1842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3" y="0"/>
            <a:ext cx="10515600" cy="1325563"/>
          </a:xfrm>
        </p:spPr>
        <p:txBody>
          <a:bodyPr/>
          <a:lstStyle/>
          <a:p>
            <a:r>
              <a:rPr lang="en-AU" dirty="0"/>
              <a:t>Storm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4D50C-D36E-42AA-9F34-BDBC8CAA1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769" y="984739"/>
            <a:ext cx="7274169" cy="545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68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5A425-7BDA-4A99-AC34-01D6F0FD8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62" y="602037"/>
            <a:ext cx="9500088" cy="534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B754FD-38B3-46E7-9D30-035F11EFE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88" y="562708"/>
            <a:ext cx="10213224" cy="57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4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EEF3-849E-491D-9880-0AA370147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Flooding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4B8D8-B87E-4F59-BB26-E7F36E21B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772" y="1690688"/>
            <a:ext cx="8649152" cy="48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6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DC7A8-B7C8-44C1-B923-E849D670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62012"/>
            <a:ext cx="71818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96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49140-27DE-4137-B334-30A73ACF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1400175"/>
            <a:ext cx="608647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8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E1C38-7A0B-4F6A-8BD3-FB3B9E91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Rising Sea Levels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719E6-D39E-42FA-8DC1-6AEADFCCE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061" y="1457568"/>
            <a:ext cx="7284376" cy="48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1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4052B-1C41-445B-99E6-634BA737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07" y="197339"/>
            <a:ext cx="9779977" cy="65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2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7FEC-E2A4-4EB5-B6FE-5F469463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Drought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C5D9E-97F7-4F9B-96DA-8C6C6200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84" y="1481159"/>
            <a:ext cx="9778832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F8C5F-F93C-4491-8E79-0C5CB28FF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1400175"/>
            <a:ext cx="608647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4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8AE20-9F17-46A8-969E-FCD7D9E4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48" y="386832"/>
            <a:ext cx="9126503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10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</Words>
  <Application>Microsoft Office PowerPoint</Application>
  <PresentationFormat>Widescreen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Impact of extreme climate on people</vt:lpstr>
      <vt:lpstr>Flooding</vt:lpstr>
      <vt:lpstr>PowerPoint Presentation</vt:lpstr>
      <vt:lpstr>PowerPoint Presentation</vt:lpstr>
      <vt:lpstr>Rising Sea Levels</vt:lpstr>
      <vt:lpstr>PowerPoint Presentation</vt:lpstr>
      <vt:lpstr>Drought</vt:lpstr>
      <vt:lpstr>PowerPoint Presentation</vt:lpstr>
      <vt:lpstr>PowerPoint Presentation</vt:lpstr>
      <vt:lpstr>Storm Events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the climate on people</dc:title>
  <dc:creator>O&amp;T</dc:creator>
  <cp:lastModifiedBy>O&amp;T</cp:lastModifiedBy>
  <cp:revision>4</cp:revision>
  <dcterms:created xsi:type="dcterms:W3CDTF">2017-06-29T01:51:23Z</dcterms:created>
  <dcterms:modified xsi:type="dcterms:W3CDTF">2017-06-29T02:09:44Z</dcterms:modified>
</cp:coreProperties>
</file>