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9" r:id="rId3"/>
    <p:sldId id="280" r:id="rId4"/>
    <p:sldId id="257" r:id="rId5"/>
    <p:sldId id="258" r:id="rId6"/>
    <p:sldId id="273" r:id="rId7"/>
    <p:sldId id="272" r:id="rId8"/>
    <p:sldId id="281" r:id="rId9"/>
    <p:sldId id="283" r:id="rId10"/>
    <p:sldId id="282" r:id="rId11"/>
    <p:sldId id="259" r:id="rId12"/>
    <p:sldId id="261" r:id="rId13"/>
    <p:sldId id="260" r:id="rId14"/>
    <p:sldId id="262" r:id="rId15"/>
    <p:sldId id="263" r:id="rId16"/>
    <p:sldId id="264" r:id="rId17"/>
    <p:sldId id="265" r:id="rId18"/>
    <p:sldId id="270" r:id="rId19"/>
    <p:sldId id="269" r:id="rId20"/>
    <p:sldId id="266" r:id="rId21"/>
    <p:sldId id="268" r:id="rId22"/>
    <p:sldId id="275" r:id="rId23"/>
    <p:sldId id="267" r:id="rId24"/>
    <p:sldId id="271" r:id="rId25"/>
    <p:sldId id="274" r:id="rId26"/>
    <p:sldId id="276" r:id="rId27"/>
    <p:sldId id="277" r:id="rId28"/>
    <p:sldId id="284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DDD22-2040-460A-965B-E3CE8071FEB9}" type="datetimeFigureOut">
              <a:rPr lang="en-AU" smtClean="0"/>
              <a:t>30/08/2017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6806E-FF66-459E-ABA2-F9E7927C5F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312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DB696-B0E8-482B-AAE5-FFDCD62FC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6C8E1-9AF4-4A7E-AC20-561D5E776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B072-7732-4EC8-89C8-8F5C7433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BD55-CF56-4082-85DC-C60B189E07A2}" type="datetime1">
              <a:rPr lang="en-AU" smtClean="0"/>
              <a:t>30/08/2017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73264-508E-4F99-A3AA-AB0B2D17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50F3-6A58-4BDB-A84F-7ADF1D3B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131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4984-39B0-42A0-B3BE-054CBE34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04455-E644-42E9-90DA-82836CF1D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1CE6-4379-4C06-BCBA-FE8AF73E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86CB-AFE4-4318-A458-6E8E48EC1D32}" type="datetime1">
              <a:rPr lang="en-AU" smtClean="0"/>
              <a:t>30/08/2017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2E13C-1889-4147-90F8-2BCAD068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377A1-7A41-41E4-B907-1D956971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824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233ACD-6DA4-4EDA-86DB-AFA54A7BC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B3617-FB2A-4633-B03A-A9B1CDFA0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A4EC6-ACEC-455E-A889-9E0EEF79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4AA5-5694-4133-A07A-52A558E7137E}" type="datetime1">
              <a:rPr lang="en-AU" smtClean="0"/>
              <a:t>30/08/2017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B31C4-A301-4E0F-9D21-81DE918E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399F7-2A2B-4392-8C82-A58AAE55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529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11B6-01CB-4B58-A6CB-2266A4E9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94565-F2A1-48BB-9312-BCF765DA5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F8FA7-2E4F-4CFF-897E-37ED3F7F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F5A2-6420-4E94-8F34-EE94C2AAEE58}" type="datetime1">
              <a:rPr lang="en-AU" smtClean="0"/>
              <a:t>30/08/2017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5C138-F3D0-41FC-8685-430F3D0F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A7B6E-C561-4B5D-BFF0-106335A4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98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13E7-A417-4865-AAB4-CAF12B1D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1B18A-4DC0-44F6-9463-61CDC32B9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1C980-0DE7-4FFE-AE2E-B87E3C57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E18E-33B3-4CE1-AA96-809E6B55A1D7}" type="datetime1">
              <a:rPr lang="en-AU" smtClean="0"/>
              <a:t>30/08/2017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FAE9F-DEB9-4734-968E-D27CA586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3C8FE-8655-4177-9D0C-ACF49B7A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50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D5173-ACC6-4D10-93C7-18BE4C26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0870D-2F8B-49C6-8498-D98F9FA28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9E20-3DE9-4FCD-83D2-96EAB794E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62F04-80F3-4CFE-BDE1-6A7BE4E5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5FAA1-CEC7-42E5-A70D-3DE6ED06C182}" type="datetime1">
              <a:rPr lang="en-AU" smtClean="0"/>
              <a:t>30/08/2017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4CE0C-8EBA-44E4-A0E5-0C95476D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B2014-467C-4F56-95E0-04991CBB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00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9BB9-7EE5-4A31-B51E-54CBAB14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29A3F-E814-4700-936D-47ED617F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781A7-A4AB-41D0-AA59-F0FCA67B3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70414-F634-40D4-8272-30C3EF2A4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3BDF4-C740-47B9-8BE6-9E41C6F74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CCC2B3-7703-4878-A130-DFF4048C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B6AFE-A701-4D75-AD16-2A78BE825CB0}" type="datetime1">
              <a:rPr lang="en-AU" smtClean="0"/>
              <a:t>30/08/2017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50EF-B7DE-469D-93D3-220823EC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8DAA7-1378-4254-8269-19CA15A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471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20DA-E41B-42B3-B94C-1AA3C6DF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3CA7-9D3E-4884-ADB9-1344C163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EA81-D3BE-4C9D-9E14-03CDBE7F5B7B}" type="datetime1">
              <a:rPr lang="en-AU" smtClean="0"/>
              <a:t>30/08/2017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BAD1A-4FC6-4DF2-B14F-8ED28C9A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D2E02-5361-4B8C-AF85-373116B7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97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2FDB4-8AD3-4406-B1A9-4F49747C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0C36-C3F2-4D89-B337-39F6400E24D4}" type="datetime1">
              <a:rPr lang="en-AU" smtClean="0"/>
              <a:t>30/08/2017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6312D-C4F8-4DA6-867B-80762AD2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500C2-EA11-4539-9B8F-60CC68A0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019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BB19-0663-43E7-8C36-CEDA0364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EB97-45F0-48DA-A512-92EE4A9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B92DB-7DEA-469A-8CE5-A349F3A34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8A6FD-B793-4EBB-9D29-EBBE946E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B63C-E9DC-4A7E-9048-AB30CC93B252}" type="datetime1">
              <a:rPr lang="en-AU" smtClean="0"/>
              <a:t>30/08/2017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9DDD7-98FA-4460-B86A-CACC17DC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A581F-BD23-472E-A300-1228D043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619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060D-1FA5-4EAC-A28A-F76C0CBE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A842B-7187-43A9-8170-244556CCE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F1B27-93CE-469D-B6AE-49640EEF6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C0C4D-AE59-4B5F-A388-65D3D57AB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4F9E-970F-4AC4-8792-D8723ACF236D}" type="datetime1">
              <a:rPr lang="en-AU" smtClean="0"/>
              <a:t>30/08/2017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F11F9-5D31-4CA5-8D3E-21FDE2B0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F11C9-0813-4BC2-AB53-021C54B6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225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16410-8341-493A-A183-80E685C3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124CD-0629-4279-BE15-BEB170D4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F112D-464F-438A-9472-37C9C5CB50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7F2F2-3BF0-4E11-96CB-6F63462E1D10}" type="datetime1">
              <a:rPr lang="en-AU" smtClean="0"/>
              <a:t>30/08/2017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01EFF-4D26-44CD-B733-A5E8F62D8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Ollie Narbey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43D32-9C5E-4511-89A9-5D795A09B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46711-068A-44CD-B161-71F6667BFD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803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7B8A-BC8F-41B5-B614-58B536E33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impact people have on the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9C2D7-B4D2-4F53-B5F7-C9AA9D2D3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F03D5-FDA5-4E50-A38C-E9F44A55D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3812" y="6492875"/>
            <a:ext cx="4114800" cy="365125"/>
          </a:xfrm>
        </p:spPr>
        <p:txBody>
          <a:bodyPr/>
          <a:lstStyle/>
          <a:p>
            <a:r>
              <a:rPr lang="en-AU" dirty="0"/>
              <a:t>©Ollie </a:t>
            </a:r>
            <a:r>
              <a:rPr lang="en-AU" dirty="0" err="1"/>
              <a:t>Narbey</a:t>
            </a:r>
            <a:r>
              <a:rPr lang="en-AU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54277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1340-8207-41E6-9E80-8E79BF6E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0" y="753052"/>
            <a:ext cx="10515600" cy="1962439"/>
          </a:xfrm>
        </p:spPr>
        <p:txBody>
          <a:bodyPr>
            <a:normAutofit/>
          </a:bodyPr>
          <a:lstStyle/>
          <a:p>
            <a:r>
              <a:rPr lang="en-AU" dirty="0"/>
              <a:t>But unfortunately, with the growth of society there have also been some negative impacts to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56153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403C7-315E-4978-873B-06EEACC9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27" y="652759"/>
            <a:ext cx="8268087" cy="6205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E6CFCE-363B-4C9C-87DC-D77456894C6D}"/>
              </a:ext>
            </a:extLst>
          </p:cNvPr>
          <p:cNvSpPr txBox="1"/>
          <p:nvPr/>
        </p:nvSpPr>
        <p:spPr>
          <a:xfrm>
            <a:off x="221672" y="1864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Air pollution</a:t>
            </a:r>
          </a:p>
        </p:txBody>
      </p:sp>
    </p:spTree>
    <p:extLst>
      <p:ext uri="{BB962C8B-B14F-4D97-AF65-F5344CB8AC3E}">
        <p14:creationId xmlns:p14="http://schemas.microsoft.com/office/powerpoint/2010/main" val="255570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1B1BB-D7BA-4C2D-90CF-3D93B9B5F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4" y="611908"/>
            <a:ext cx="9369136" cy="6246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86B104-81A1-4188-A4BC-49861560A605}"/>
              </a:ext>
            </a:extLst>
          </p:cNvPr>
          <p:cNvSpPr txBox="1"/>
          <p:nvPr/>
        </p:nvSpPr>
        <p:spPr>
          <a:xfrm>
            <a:off x="166254" y="22872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Water pollution</a:t>
            </a:r>
          </a:p>
        </p:txBody>
      </p:sp>
    </p:spTree>
    <p:extLst>
      <p:ext uri="{BB962C8B-B14F-4D97-AF65-F5344CB8AC3E}">
        <p14:creationId xmlns:p14="http://schemas.microsoft.com/office/powerpoint/2010/main" val="323413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3D24E-32CF-4ABD-944B-76CD73BE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5" y="526770"/>
            <a:ext cx="9194089" cy="6129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7A984-1345-434B-8733-3C9AC32CDD16}"/>
              </a:ext>
            </a:extLst>
          </p:cNvPr>
          <p:cNvSpPr txBox="1"/>
          <p:nvPr/>
        </p:nvSpPr>
        <p:spPr>
          <a:xfrm>
            <a:off x="221671" y="338821"/>
            <a:ext cx="173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Rubbish on land and water</a:t>
            </a:r>
          </a:p>
        </p:txBody>
      </p:sp>
    </p:spTree>
    <p:extLst>
      <p:ext uri="{BB962C8B-B14F-4D97-AF65-F5344CB8AC3E}">
        <p14:creationId xmlns:p14="http://schemas.microsoft.com/office/powerpoint/2010/main" val="293541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A6-EA58-4352-B503-9BD46A75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6" y="647821"/>
            <a:ext cx="9025289" cy="599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2B340-0CD1-4FBA-B090-41A9C0C63818}"/>
              </a:ext>
            </a:extLst>
          </p:cNvPr>
          <p:cNvSpPr txBox="1"/>
          <p:nvPr/>
        </p:nvSpPr>
        <p:spPr>
          <a:xfrm>
            <a:off x="180109" y="1310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Rubbish in our waterways</a:t>
            </a:r>
          </a:p>
        </p:txBody>
      </p:sp>
    </p:spTree>
    <p:extLst>
      <p:ext uri="{BB962C8B-B14F-4D97-AF65-F5344CB8AC3E}">
        <p14:creationId xmlns:p14="http://schemas.microsoft.com/office/powerpoint/2010/main" val="2059712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D4BF5-C373-48E0-8302-49CEF16D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4" y="791189"/>
            <a:ext cx="8986804" cy="6009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6F673-3B62-48EC-84F0-527C154EAE61}"/>
              </a:ext>
            </a:extLst>
          </p:cNvPr>
          <p:cNvSpPr txBox="1"/>
          <p:nvPr/>
        </p:nvSpPr>
        <p:spPr>
          <a:xfrm>
            <a:off x="152399" y="14485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animals in our water ways suffer from pollution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A1658-ACF6-47BC-AA47-52A47163F41F}"/>
              </a:ext>
            </a:extLst>
          </p:cNvPr>
          <p:cNvSpPr txBox="1"/>
          <p:nvPr/>
        </p:nvSpPr>
        <p:spPr>
          <a:xfrm>
            <a:off x="152399" y="1530266"/>
            <a:ext cx="2507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Fish species are being depleted in large quantities</a:t>
            </a:r>
          </a:p>
        </p:txBody>
      </p:sp>
    </p:spTree>
    <p:extLst>
      <p:ext uri="{BB962C8B-B14F-4D97-AF65-F5344CB8AC3E}">
        <p14:creationId xmlns:p14="http://schemas.microsoft.com/office/powerpoint/2010/main" val="390688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7D04F-D7C8-446B-92BC-A042E9002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5" y="504625"/>
            <a:ext cx="10201739" cy="6121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C827A-F72F-4A92-ADEB-EE84B97BD8F8}"/>
              </a:ext>
            </a:extLst>
          </p:cNvPr>
          <p:cNvSpPr txBox="1"/>
          <p:nvPr/>
        </p:nvSpPr>
        <p:spPr>
          <a:xfrm>
            <a:off x="221672" y="33882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Deforestation</a:t>
            </a:r>
          </a:p>
        </p:txBody>
      </p:sp>
    </p:spTree>
    <p:extLst>
      <p:ext uri="{BB962C8B-B14F-4D97-AF65-F5344CB8AC3E}">
        <p14:creationId xmlns:p14="http://schemas.microsoft.com/office/powerpoint/2010/main" val="195934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F956-CF34-47B1-B508-48807038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26" y="789708"/>
            <a:ext cx="10788073" cy="606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5D9D3-7497-40B0-8B04-06DBB894C200}"/>
              </a:ext>
            </a:extLst>
          </p:cNvPr>
          <p:cNvSpPr txBox="1"/>
          <p:nvPr/>
        </p:nvSpPr>
        <p:spPr>
          <a:xfrm>
            <a:off x="221672" y="3388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Loss of habitat for animal and plants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8DECE-8488-449B-9B4D-0C9081B3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Ollie Narbey 2017</a:t>
            </a:r>
          </a:p>
        </p:txBody>
      </p:sp>
    </p:spTree>
    <p:extLst>
      <p:ext uri="{BB962C8B-B14F-4D97-AF65-F5344CB8AC3E}">
        <p14:creationId xmlns:p14="http://schemas.microsoft.com/office/powerpoint/2010/main" val="63116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C3E59-3BEF-419D-990D-5F77C152C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7" y="283220"/>
            <a:ext cx="8229600" cy="6273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AFF2A-8CE0-4F45-9B02-54744309DEC7}"/>
              </a:ext>
            </a:extLst>
          </p:cNvPr>
          <p:cNvSpPr txBox="1"/>
          <p:nvPr/>
        </p:nvSpPr>
        <p:spPr>
          <a:xfrm>
            <a:off x="221672" y="338821"/>
            <a:ext cx="163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Erosion </a:t>
            </a:r>
          </a:p>
        </p:txBody>
      </p:sp>
    </p:spTree>
    <p:extLst>
      <p:ext uri="{BB962C8B-B14F-4D97-AF65-F5344CB8AC3E}">
        <p14:creationId xmlns:p14="http://schemas.microsoft.com/office/powerpoint/2010/main" val="127835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6B4B7-357D-4F6E-AE4A-AAE88820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1" y="773085"/>
            <a:ext cx="8620723" cy="5738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9B225-6AF4-42CB-A50C-BB5E3D7485C5}"/>
              </a:ext>
            </a:extLst>
          </p:cNvPr>
          <p:cNvSpPr txBox="1"/>
          <p:nvPr/>
        </p:nvSpPr>
        <p:spPr>
          <a:xfrm>
            <a:off x="110836" y="10360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Water pollution due to increased sediment (erosion)</a:t>
            </a:r>
          </a:p>
        </p:txBody>
      </p:sp>
    </p:spTree>
    <p:extLst>
      <p:ext uri="{BB962C8B-B14F-4D97-AF65-F5344CB8AC3E}">
        <p14:creationId xmlns:p14="http://schemas.microsoft.com/office/powerpoint/2010/main" val="238381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978E-A7E7-449C-A061-C6517D579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So what has happened over the years?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E685F-8B97-45EF-8EA4-519F3066B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566" y="1551710"/>
            <a:ext cx="4902144" cy="502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4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91238-2996-487B-A1BD-3CEB2FA3D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752475"/>
            <a:ext cx="8572500" cy="535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6AC67C-A398-4AD4-9B74-9EDEE4E48460}"/>
              </a:ext>
            </a:extLst>
          </p:cNvPr>
          <p:cNvSpPr txBox="1"/>
          <p:nvPr/>
        </p:nvSpPr>
        <p:spPr>
          <a:xfrm>
            <a:off x="221672" y="3388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Pollution from fertilisers and pesticides</a:t>
            </a:r>
          </a:p>
        </p:txBody>
      </p:sp>
    </p:spTree>
    <p:extLst>
      <p:ext uri="{BB962C8B-B14F-4D97-AF65-F5344CB8AC3E}">
        <p14:creationId xmlns:p14="http://schemas.microsoft.com/office/powerpoint/2010/main" val="81532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3CF10-7E50-4689-AA73-93FD9D752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856" y="820447"/>
            <a:ext cx="8665484" cy="575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365A1-000E-4F94-847D-E53EAB08136B}"/>
              </a:ext>
            </a:extLst>
          </p:cNvPr>
          <p:cNvSpPr txBox="1"/>
          <p:nvPr/>
        </p:nvSpPr>
        <p:spPr>
          <a:xfrm>
            <a:off x="180108" y="19152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Toxins entering the waterways from spills, farm runoff etc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97554-3A9B-4D07-AACE-597DF7CF986F}"/>
              </a:ext>
            </a:extLst>
          </p:cNvPr>
          <p:cNvSpPr txBox="1"/>
          <p:nvPr/>
        </p:nvSpPr>
        <p:spPr>
          <a:xfrm>
            <a:off x="180108" y="156312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Toxic algal blooms occurring due to unhealthy waterways</a:t>
            </a:r>
          </a:p>
        </p:txBody>
      </p:sp>
    </p:spTree>
    <p:extLst>
      <p:ext uri="{BB962C8B-B14F-4D97-AF65-F5344CB8AC3E}">
        <p14:creationId xmlns:p14="http://schemas.microsoft.com/office/powerpoint/2010/main" val="3259363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ndangered species">
            <a:extLst>
              <a:ext uri="{FF2B5EF4-FFF2-40B4-BE49-F238E27FC236}">
                <a16:creationId xmlns:a16="http://schemas.microsoft.com/office/drawing/2014/main" id="{7BE16523-301B-4FC7-9F2C-96CA313A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1109751"/>
            <a:ext cx="8877300" cy="59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78379-A760-480A-9231-E7AF692A4954}"/>
              </a:ext>
            </a:extLst>
          </p:cNvPr>
          <p:cNvSpPr txBox="1"/>
          <p:nvPr/>
        </p:nvSpPr>
        <p:spPr>
          <a:xfrm>
            <a:off x="207817" y="186421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Animals becoming endangered with some at the point of  extinction</a:t>
            </a:r>
          </a:p>
        </p:txBody>
      </p:sp>
    </p:spTree>
    <p:extLst>
      <p:ext uri="{BB962C8B-B14F-4D97-AF65-F5344CB8AC3E}">
        <p14:creationId xmlns:p14="http://schemas.microsoft.com/office/powerpoint/2010/main" val="328964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C9EE-B3E1-4647-B2C4-36B01E67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14400"/>
            <a:ext cx="9316916" cy="5081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AEBF3-3E02-45C0-9289-3D169824A469}"/>
              </a:ext>
            </a:extLst>
          </p:cNvPr>
          <p:cNvSpPr txBox="1"/>
          <p:nvPr/>
        </p:nvSpPr>
        <p:spPr>
          <a:xfrm>
            <a:off x="221672" y="33882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Global warming </a:t>
            </a:r>
          </a:p>
        </p:txBody>
      </p:sp>
    </p:spTree>
    <p:extLst>
      <p:ext uri="{BB962C8B-B14F-4D97-AF65-F5344CB8AC3E}">
        <p14:creationId xmlns:p14="http://schemas.microsoft.com/office/powerpoint/2010/main" val="2045991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E1F88-F4D9-448A-AAE2-D306D4552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944"/>
            <a:ext cx="8839690" cy="6629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FF4C46-A670-4E7A-9AA4-860F46A7B0B6}"/>
              </a:ext>
            </a:extLst>
          </p:cNvPr>
          <p:cNvSpPr txBox="1"/>
          <p:nvPr/>
        </p:nvSpPr>
        <p:spPr>
          <a:xfrm>
            <a:off x="221672" y="33882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Global warming</a:t>
            </a:r>
          </a:p>
        </p:txBody>
      </p:sp>
    </p:spTree>
    <p:extLst>
      <p:ext uri="{BB962C8B-B14F-4D97-AF65-F5344CB8AC3E}">
        <p14:creationId xmlns:p14="http://schemas.microsoft.com/office/powerpoint/2010/main" val="769837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B8CE1-D930-4C2E-A214-AF3FC299F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690562"/>
            <a:ext cx="8401050" cy="5476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2CBEB-A66C-48A1-8593-963144C43352}"/>
              </a:ext>
            </a:extLst>
          </p:cNvPr>
          <p:cNvSpPr txBox="1"/>
          <p:nvPr/>
        </p:nvSpPr>
        <p:spPr>
          <a:xfrm>
            <a:off x="221672" y="33882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Global warming</a:t>
            </a:r>
          </a:p>
        </p:txBody>
      </p:sp>
    </p:spTree>
    <p:extLst>
      <p:ext uri="{BB962C8B-B14F-4D97-AF65-F5344CB8AC3E}">
        <p14:creationId xmlns:p14="http://schemas.microsoft.com/office/powerpoint/2010/main" val="2139837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DBF6-FD92-4D8B-A973-BAB53887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875"/>
            <a:ext cx="10515600" cy="1325563"/>
          </a:xfrm>
        </p:spPr>
        <p:txBody>
          <a:bodyPr/>
          <a:lstStyle/>
          <a:p>
            <a:pPr algn="ctr"/>
            <a:r>
              <a:rPr lang="en-AU" dirty="0"/>
              <a:t>So is it all doom and gloom?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095EA-8A0F-47FF-AD21-886D6D9E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62" y="1365766"/>
            <a:ext cx="5116947" cy="3837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12758-BAD7-49EB-89C9-C596FC78D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713" y="1365766"/>
            <a:ext cx="5772725" cy="380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EC13C-54AF-49D9-B015-7E834D1C7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086803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93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F1F7-C00D-454E-BBEB-74CBF5A2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49" y="5207888"/>
            <a:ext cx="10515600" cy="1325563"/>
          </a:xfrm>
        </p:spPr>
        <p:txBody>
          <a:bodyPr/>
          <a:lstStyle/>
          <a:p>
            <a:pPr algn="ctr"/>
            <a:r>
              <a:rPr lang="en-AU" dirty="0"/>
              <a:t>I can’t do anything about it, it is way too big for me to be able to change anything…..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AED01A-24F7-4F16-96C7-316097206030}"/>
              </a:ext>
            </a:extLst>
          </p:cNvPr>
          <p:cNvSpPr txBox="1">
            <a:spLocks/>
          </p:cNvSpPr>
          <p:nvPr/>
        </p:nvSpPr>
        <p:spPr>
          <a:xfrm>
            <a:off x="6858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Those animals are far away from here and we don’t really notice global warming either.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D2153-FDF1-4E74-846C-E1A59B15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820513"/>
            <a:ext cx="48006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6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C9E5-61DA-41A8-B5AB-8FB3D7C03922}"/>
              </a:ext>
            </a:extLst>
          </p:cNvPr>
          <p:cNvSpPr txBox="1">
            <a:spLocks/>
          </p:cNvSpPr>
          <p:nvPr/>
        </p:nvSpPr>
        <p:spPr>
          <a:xfrm>
            <a:off x="713509" y="766907"/>
            <a:ext cx="10515600" cy="567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You can make a difference!</a:t>
            </a:r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r>
              <a:rPr lang="en-AU" dirty="0"/>
              <a:t>Every </a:t>
            </a:r>
            <a:r>
              <a:rPr lang="en-AU" u="sng" dirty="0"/>
              <a:t>little</a:t>
            </a:r>
            <a:r>
              <a:rPr lang="en-AU" dirty="0"/>
              <a:t> thing you do can help.</a:t>
            </a:r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r>
              <a:rPr lang="en-AU" dirty="0"/>
              <a:t>It only takes a tiny change to make a big difference.</a:t>
            </a:r>
          </a:p>
          <a:p>
            <a:pPr algn="ctr"/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4CD01-7422-44E6-AD44-33547550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43891" y="6492875"/>
            <a:ext cx="4114800" cy="365125"/>
          </a:xfrm>
        </p:spPr>
        <p:txBody>
          <a:bodyPr/>
          <a:lstStyle/>
          <a:p>
            <a:r>
              <a:rPr lang="en-AU" dirty="0"/>
              <a:t>©Ollie </a:t>
            </a:r>
            <a:r>
              <a:rPr lang="en-AU" dirty="0" err="1"/>
              <a:t>Narbey</a:t>
            </a:r>
            <a:r>
              <a:rPr lang="en-AU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834244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74191A-CDC2-43E8-B5E3-3C9D0628F594}"/>
              </a:ext>
            </a:extLst>
          </p:cNvPr>
          <p:cNvSpPr txBox="1">
            <a:spLocks/>
          </p:cNvSpPr>
          <p:nvPr/>
        </p:nvSpPr>
        <p:spPr>
          <a:xfrm>
            <a:off x="824346" y="558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Act local to change global.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BBBE8-9FEF-4F3F-9357-E209FC00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46" y="2363072"/>
            <a:ext cx="4818191" cy="3210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6ACD2-817B-47ED-B2F3-95D80DC0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03" y="3228109"/>
            <a:ext cx="2422064" cy="1611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DDF7E-4E35-4B29-82BF-CA5E8E72F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177" y="2449656"/>
            <a:ext cx="4170651" cy="31239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9940BE-6B27-4351-823F-8689135F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5319" y="6492875"/>
            <a:ext cx="4114800" cy="365125"/>
          </a:xfrm>
        </p:spPr>
        <p:txBody>
          <a:bodyPr/>
          <a:lstStyle/>
          <a:p>
            <a:r>
              <a:rPr lang="en-AU" dirty="0"/>
              <a:t>©Ollie </a:t>
            </a:r>
            <a:r>
              <a:rPr lang="en-AU" dirty="0" err="1"/>
              <a:t>Narbey</a:t>
            </a:r>
            <a:r>
              <a:rPr lang="en-AU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72874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86B0-DD13-4E84-87AD-84EB447C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AU" dirty="0"/>
              <a:t>Well, to start with…. there is a lot of us and we are still increasing in numbers!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FA650-7C45-4F39-A28D-6C726D74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8243"/>
            <a:ext cx="10515600" cy="4351338"/>
          </a:xfrm>
        </p:spPr>
        <p:txBody>
          <a:bodyPr/>
          <a:lstStyle/>
          <a:p>
            <a:r>
              <a:rPr lang="en-AU" dirty="0"/>
              <a:t>Population in </a:t>
            </a:r>
            <a:r>
              <a:rPr lang="en-AU" dirty="0">
                <a:solidFill>
                  <a:srgbClr val="00B050"/>
                </a:solidFill>
              </a:rPr>
              <a:t>1750</a:t>
            </a:r>
            <a:r>
              <a:rPr lang="en-AU" dirty="0"/>
              <a:t>: 700 million</a:t>
            </a:r>
          </a:p>
          <a:p>
            <a:endParaRPr lang="en-AU" dirty="0"/>
          </a:p>
          <a:p>
            <a:r>
              <a:rPr lang="en-AU" dirty="0"/>
              <a:t>Population in </a:t>
            </a:r>
            <a:r>
              <a:rPr lang="en-AU" dirty="0">
                <a:solidFill>
                  <a:schemeClr val="accent4"/>
                </a:solidFill>
              </a:rPr>
              <a:t>1900</a:t>
            </a:r>
            <a:r>
              <a:rPr lang="en-AU" dirty="0"/>
              <a:t>: 1.6 billion</a:t>
            </a:r>
          </a:p>
          <a:p>
            <a:endParaRPr lang="en-AU" dirty="0"/>
          </a:p>
          <a:p>
            <a:r>
              <a:rPr lang="en-AU" dirty="0"/>
              <a:t>Population in </a:t>
            </a:r>
            <a:r>
              <a:rPr lang="en-AU" dirty="0">
                <a:solidFill>
                  <a:srgbClr val="FF0000"/>
                </a:solidFill>
              </a:rPr>
              <a:t>2017</a:t>
            </a:r>
            <a:r>
              <a:rPr lang="en-AU" dirty="0"/>
              <a:t>: 7.5 billion</a:t>
            </a:r>
          </a:p>
        </p:txBody>
      </p:sp>
    </p:spTree>
    <p:extLst>
      <p:ext uri="{BB962C8B-B14F-4D97-AF65-F5344CB8AC3E}">
        <p14:creationId xmlns:p14="http://schemas.microsoft.com/office/powerpoint/2010/main" val="15676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6AA967-3EE5-4CC4-85D0-49C2FBFF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836" y="321867"/>
            <a:ext cx="7018373" cy="526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E1D71-10E0-471C-8788-006F67ACE571}"/>
              </a:ext>
            </a:extLst>
          </p:cNvPr>
          <p:cNvSpPr txBox="1"/>
          <p:nvPr/>
        </p:nvSpPr>
        <p:spPr>
          <a:xfrm>
            <a:off x="221672" y="338821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People have settled and cities have grown in size and number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99079-AD91-491B-A7EC-845893F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2" y="4239492"/>
            <a:ext cx="4860327" cy="23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DC591D-8E44-4532-8962-79B40673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8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8B71B-50A9-42DD-B72F-350BDEAF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434023"/>
            <a:ext cx="5807319" cy="3623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222E1B-0AD0-4307-A945-6DBAE083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673" y="2629632"/>
            <a:ext cx="5956788" cy="3979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487EE-200B-45D9-8E8E-87C782B48B50}"/>
              </a:ext>
            </a:extLst>
          </p:cNvPr>
          <p:cNvSpPr txBox="1"/>
          <p:nvPr/>
        </p:nvSpPr>
        <p:spPr>
          <a:xfrm>
            <a:off x="281354" y="4729244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Shops and supermarkets have been built to provide goods to people</a:t>
            </a:r>
          </a:p>
        </p:txBody>
      </p:sp>
    </p:spTree>
    <p:extLst>
      <p:ext uri="{BB962C8B-B14F-4D97-AF65-F5344CB8AC3E}">
        <p14:creationId xmlns:p14="http://schemas.microsoft.com/office/powerpoint/2010/main" val="168336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26A3D-E4FC-4C76-9A73-6771B9F3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8" y="473272"/>
            <a:ext cx="9135341" cy="6090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28DC51-41F9-4E02-98F5-D1257BCF451B}"/>
              </a:ext>
            </a:extLst>
          </p:cNvPr>
          <p:cNvSpPr txBox="1"/>
          <p:nvPr/>
        </p:nvSpPr>
        <p:spPr>
          <a:xfrm>
            <a:off x="115099" y="473272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Factories have been built to provide goods for the shops which ultimately provide for the people</a:t>
            </a:r>
          </a:p>
        </p:txBody>
      </p:sp>
    </p:spTree>
    <p:extLst>
      <p:ext uri="{BB962C8B-B14F-4D97-AF65-F5344CB8AC3E}">
        <p14:creationId xmlns:p14="http://schemas.microsoft.com/office/powerpoint/2010/main" val="120666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4C9DC-EB55-4A00-95DD-7A305412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2798618"/>
            <a:ext cx="7188138" cy="3705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4940A-C3E1-4524-AF07-FA225E2568F2}"/>
              </a:ext>
            </a:extLst>
          </p:cNvPr>
          <p:cNvSpPr txBox="1"/>
          <p:nvPr/>
        </p:nvSpPr>
        <p:spPr>
          <a:xfrm>
            <a:off x="267499" y="386834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Farms have been established to provide food for the shops which ultimately provide for the people.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0E5D1-C57F-492A-A1BF-D0A186CFE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366" y="386833"/>
            <a:ext cx="4770148" cy="35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8DBB38-EA10-4FF4-81A5-FB68D53C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991" y="609599"/>
            <a:ext cx="9019312" cy="6012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EAF1B-B326-471F-9C01-190E2AC9D23D}"/>
              </a:ext>
            </a:extLst>
          </p:cNvPr>
          <p:cNvSpPr txBox="1"/>
          <p:nvPr/>
        </p:nvSpPr>
        <p:spPr>
          <a:xfrm>
            <a:off x="267499" y="38683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Fisherman trawl the seas to provide food for the shops which ultimately provide for the people.</a:t>
            </a:r>
          </a:p>
        </p:txBody>
      </p:sp>
    </p:spTree>
    <p:extLst>
      <p:ext uri="{BB962C8B-B14F-4D97-AF65-F5344CB8AC3E}">
        <p14:creationId xmlns:p14="http://schemas.microsoft.com/office/powerpoint/2010/main" val="2893274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323</Words>
  <Application>Microsoft Office PowerPoint</Application>
  <PresentationFormat>Widescreen</PresentationFormat>
  <Paragraphs>46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The impact people have on the environment</vt:lpstr>
      <vt:lpstr>So what has happened over the years?</vt:lpstr>
      <vt:lpstr>Well, to start with…. there is a lot of us and we are still increasing in numbers!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unfortunately, with the growth of society there have also been some negative impacts to the environment.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is it all doom and gloom?</vt:lpstr>
      <vt:lpstr>I can’t do anything about it, it is way too big for me to be able to change anything…..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people have impacted the environment</dc:title>
  <dc:creator>O&amp;T</dc:creator>
  <cp:lastModifiedBy>O&amp;T</cp:lastModifiedBy>
  <cp:revision>16</cp:revision>
  <dcterms:created xsi:type="dcterms:W3CDTF">2017-06-29T03:37:24Z</dcterms:created>
  <dcterms:modified xsi:type="dcterms:W3CDTF">2017-08-30T11:12:53Z</dcterms:modified>
</cp:coreProperties>
</file>